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4" r:id="rId7"/>
    <p:sldId id="280" r:id="rId8"/>
    <p:sldId id="282" r:id="rId9"/>
    <p:sldId id="259" r:id="rId10"/>
    <p:sldId id="281" r:id="rId11"/>
    <p:sldId id="258" r:id="rId12"/>
    <p:sldId id="267" r:id="rId13"/>
    <p:sldId id="265" r:id="rId14"/>
    <p:sldId id="266" r:id="rId15"/>
    <p:sldId id="277" r:id="rId16"/>
    <p:sldId id="269" r:id="rId17"/>
    <p:sldId id="270" r:id="rId18"/>
    <p:sldId id="271" r:id="rId19"/>
    <p:sldId id="273" r:id="rId20"/>
    <p:sldId id="272" r:id="rId21"/>
    <p:sldId id="274" r:id="rId22"/>
    <p:sldId id="261" r:id="rId23"/>
    <p:sldId id="275" r:id="rId24"/>
    <p:sldId id="278" r:id="rId25"/>
    <p:sldId id="27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wers, Patrick" initials="SP" lastIdx="1" clrIdx="0">
    <p:extLst>
      <p:ext uri="{19B8F6BF-5375-455C-9EA6-DF929625EA0E}">
        <p15:presenceInfo xmlns:p15="http://schemas.microsoft.com/office/powerpoint/2012/main" userId="S::Patrick.Sowers@kingcounty.gov::8a30b1d5-792e-4423-bbcb-d13795b677c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D09C88-3A6E-4DA1-BC76-EE650548CCC6}" v="162" dt="2020-08-05T14:36:22.7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78" d="100"/>
          <a:sy n="78" d="100"/>
        </p:scale>
        <p:origin x="82" y="23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8-04T21:40:39.271" idx="1">
    <p:pos x="10" y="10"/>
    <p:text/>
    <p:extLst>
      <p:ext uri="{C676402C-5697-4E1C-873F-D02D1690AC5C}">
        <p15:threadingInfo xmlns:p15="http://schemas.microsoft.com/office/powerpoint/2012/main" timeZoneBias="42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5.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C69D61A2-975C-4596-9351-F61114E461BA}"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707231E4-2382-4174-A278-74553D2034CF}">
      <dgm:prSet/>
      <dgm:spPr/>
      <dgm:t>
        <a:bodyPr/>
        <a:lstStyle/>
        <a:p>
          <a:r>
            <a:rPr lang="en-US"/>
            <a:t>1. GIS Layers of office spaces</a:t>
          </a:r>
        </a:p>
      </dgm:t>
    </dgm:pt>
    <dgm:pt modelId="{37CA757B-20B0-4A38-95F5-C6AFA8E5E093}" type="parTrans" cxnId="{91901A5F-A048-411E-84A0-FD2C47750A4D}">
      <dgm:prSet/>
      <dgm:spPr/>
      <dgm:t>
        <a:bodyPr/>
        <a:lstStyle/>
        <a:p>
          <a:endParaRPr lang="en-US"/>
        </a:p>
      </dgm:t>
    </dgm:pt>
    <dgm:pt modelId="{1CC0B419-8713-401F-AC04-D168D33A2543}" type="sibTrans" cxnId="{91901A5F-A048-411E-84A0-FD2C47750A4D}">
      <dgm:prSet/>
      <dgm:spPr/>
      <dgm:t>
        <a:bodyPr/>
        <a:lstStyle/>
        <a:p>
          <a:endParaRPr lang="en-US"/>
        </a:p>
      </dgm:t>
    </dgm:pt>
    <dgm:pt modelId="{B58CBDB9-FDC1-483C-8FFA-204551BE8730}">
      <dgm:prSet/>
      <dgm:spPr/>
      <dgm:t>
        <a:bodyPr/>
        <a:lstStyle/>
        <a:p>
          <a:r>
            <a:rPr lang="en-US" dirty="0"/>
            <a:t>2. Prototype staff scheduling system</a:t>
          </a:r>
        </a:p>
      </dgm:t>
    </dgm:pt>
    <dgm:pt modelId="{8AF9B686-80CF-4B79-91BF-D1DACAE7C5DB}" type="parTrans" cxnId="{1D825FAF-9046-430C-B004-0CC0A9567009}">
      <dgm:prSet/>
      <dgm:spPr/>
      <dgm:t>
        <a:bodyPr/>
        <a:lstStyle/>
        <a:p>
          <a:endParaRPr lang="en-US"/>
        </a:p>
      </dgm:t>
    </dgm:pt>
    <dgm:pt modelId="{7215C94C-AC54-463B-ADDC-666BF4EF9E10}" type="sibTrans" cxnId="{1D825FAF-9046-430C-B004-0CC0A9567009}">
      <dgm:prSet/>
      <dgm:spPr/>
      <dgm:t>
        <a:bodyPr/>
        <a:lstStyle/>
        <a:p>
          <a:endParaRPr lang="en-US"/>
        </a:p>
      </dgm:t>
    </dgm:pt>
    <dgm:pt modelId="{8C7B4144-2C37-4083-B2FC-DC2DCB428466}" type="pres">
      <dgm:prSet presAssocID="{C69D61A2-975C-4596-9351-F61114E461BA}" presName="root" presStyleCnt="0">
        <dgm:presLayoutVars>
          <dgm:dir/>
          <dgm:resizeHandles val="exact"/>
        </dgm:presLayoutVars>
      </dgm:prSet>
      <dgm:spPr/>
    </dgm:pt>
    <dgm:pt modelId="{9D64BF81-9520-4D20-B15B-7F27556ADEB9}" type="pres">
      <dgm:prSet presAssocID="{707231E4-2382-4174-A278-74553D2034CF}" presName="compNode" presStyleCnt="0"/>
      <dgm:spPr/>
    </dgm:pt>
    <dgm:pt modelId="{64B54923-D5B2-430D-B09D-1D60D23FA7CA}" type="pres">
      <dgm:prSet presAssocID="{707231E4-2382-4174-A278-74553D2034CF}" presName="bgRect" presStyleLbl="bgShp" presStyleIdx="0" presStyleCnt="2"/>
      <dgm:spPr/>
    </dgm:pt>
    <dgm:pt modelId="{81B5AB19-5EA5-444D-A9A9-EC0742F811A0}" type="pres">
      <dgm:prSet presAssocID="{707231E4-2382-4174-A278-74553D2034C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p with pin"/>
        </a:ext>
      </dgm:extLst>
    </dgm:pt>
    <dgm:pt modelId="{0D219DE1-F201-47F0-8C62-1A0586339B08}" type="pres">
      <dgm:prSet presAssocID="{707231E4-2382-4174-A278-74553D2034CF}" presName="spaceRect" presStyleCnt="0"/>
      <dgm:spPr/>
    </dgm:pt>
    <dgm:pt modelId="{C0EADF33-C3F9-494A-9CF5-767B0FC85A87}" type="pres">
      <dgm:prSet presAssocID="{707231E4-2382-4174-A278-74553D2034CF}" presName="parTx" presStyleLbl="revTx" presStyleIdx="0" presStyleCnt="2">
        <dgm:presLayoutVars>
          <dgm:chMax val="0"/>
          <dgm:chPref val="0"/>
        </dgm:presLayoutVars>
      </dgm:prSet>
      <dgm:spPr/>
    </dgm:pt>
    <dgm:pt modelId="{F85AFCC4-4B29-4A9C-A69D-D6776AD77DB7}" type="pres">
      <dgm:prSet presAssocID="{1CC0B419-8713-401F-AC04-D168D33A2543}" presName="sibTrans" presStyleCnt="0"/>
      <dgm:spPr/>
    </dgm:pt>
    <dgm:pt modelId="{E363732C-E641-4B5C-B8EA-1C8396E8829A}" type="pres">
      <dgm:prSet presAssocID="{B58CBDB9-FDC1-483C-8FFA-204551BE8730}" presName="compNode" presStyleCnt="0"/>
      <dgm:spPr/>
    </dgm:pt>
    <dgm:pt modelId="{CFBA9256-1640-400E-9EFF-09D7AA9FCE6D}" type="pres">
      <dgm:prSet presAssocID="{B58CBDB9-FDC1-483C-8FFA-204551BE8730}" presName="bgRect" presStyleLbl="bgShp" presStyleIdx="1" presStyleCnt="2"/>
      <dgm:spPr/>
    </dgm:pt>
    <dgm:pt modelId="{50E6E6E8-36BF-4E69-8CC7-DF2FB18C6114}" type="pres">
      <dgm:prSet presAssocID="{B58CBDB9-FDC1-483C-8FFA-204551BE873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ily Calendar"/>
        </a:ext>
      </dgm:extLst>
    </dgm:pt>
    <dgm:pt modelId="{B8D6A1FA-C715-403F-A24B-00AD5994D18F}" type="pres">
      <dgm:prSet presAssocID="{B58CBDB9-FDC1-483C-8FFA-204551BE8730}" presName="spaceRect" presStyleCnt="0"/>
      <dgm:spPr/>
    </dgm:pt>
    <dgm:pt modelId="{22552C23-13B4-41B2-8136-660719A5A797}" type="pres">
      <dgm:prSet presAssocID="{B58CBDB9-FDC1-483C-8FFA-204551BE8730}" presName="parTx" presStyleLbl="revTx" presStyleIdx="1" presStyleCnt="2">
        <dgm:presLayoutVars>
          <dgm:chMax val="0"/>
          <dgm:chPref val="0"/>
        </dgm:presLayoutVars>
      </dgm:prSet>
      <dgm:spPr/>
    </dgm:pt>
  </dgm:ptLst>
  <dgm:cxnLst>
    <dgm:cxn modelId="{91901A5F-A048-411E-84A0-FD2C47750A4D}" srcId="{C69D61A2-975C-4596-9351-F61114E461BA}" destId="{707231E4-2382-4174-A278-74553D2034CF}" srcOrd="0" destOrd="0" parTransId="{37CA757B-20B0-4A38-95F5-C6AFA8E5E093}" sibTransId="{1CC0B419-8713-401F-AC04-D168D33A2543}"/>
    <dgm:cxn modelId="{09EEA96F-0FD8-4497-B433-DB7E84E22D32}" type="presOf" srcId="{B58CBDB9-FDC1-483C-8FFA-204551BE8730}" destId="{22552C23-13B4-41B2-8136-660719A5A797}" srcOrd="0" destOrd="0" presId="urn:microsoft.com/office/officeart/2018/2/layout/IconVerticalSolidList"/>
    <dgm:cxn modelId="{8B530597-79D6-4A1E-B325-4D29BCEDB150}" type="presOf" srcId="{707231E4-2382-4174-A278-74553D2034CF}" destId="{C0EADF33-C3F9-494A-9CF5-767B0FC85A87}" srcOrd="0" destOrd="0" presId="urn:microsoft.com/office/officeart/2018/2/layout/IconVerticalSolidList"/>
    <dgm:cxn modelId="{1D825FAF-9046-430C-B004-0CC0A9567009}" srcId="{C69D61A2-975C-4596-9351-F61114E461BA}" destId="{B58CBDB9-FDC1-483C-8FFA-204551BE8730}" srcOrd="1" destOrd="0" parTransId="{8AF9B686-80CF-4B79-91BF-D1DACAE7C5DB}" sibTransId="{7215C94C-AC54-463B-ADDC-666BF4EF9E10}"/>
    <dgm:cxn modelId="{148BF1CB-FB17-434F-B681-7E3F46D6E399}" type="presOf" srcId="{C69D61A2-975C-4596-9351-F61114E461BA}" destId="{8C7B4144-2C37-4083-B2FC-DC2DCB428466}" srcOrd="0" destOrd="0" presId="urn:microsoft.com/office/officeart/2018/2/layout/IconVerticalSolidList"/>
    <dgm:cxn modelId="{1CBF7718-E544-46F7-96E3-EFD370AF245E}" type="presParOf" srcId="{8C7B4144-2C37-4083-B2FC-DC2DCB428466}" destId="{9D64BF81-9520-4D20-B15B-7F27556ADEB9}" srcOrd="0" destOrd="0" presId="urn:microsoft.com/office/officeart/2018/2/layout/IconVerticalSolidList"/>
    <dgm:cxn modelId="{654B8544-6823-42AD-BB7C-F67D3FA08C90}" type="presParOf" srcId="{9D64BF81-9520-4D20-B15B-7F27556ADEB9}" destId="{64B54923-D5B2-430D-B09D-1D60D23FA7CA}" srcOrd="0" destOrd="0" presId="urn:microsoft.com/office/officeart/2018/2/layout/IconVerticalSolidList"/>
    <dgm:cxn modelId="{7BC6C697-ECE8-44C0-9ECE-BFD59BCFB6B1}" type="presParOf" srcId="{9D64BF81-9520-4D20-B15B-7F27556ADEB9}" destId="{81B5AB19-5EA5-444D-A9A9-EC0742F811A0}" srcOrd="1" destOrd="0" presId="urn:microsoft.com/office/officeart/2018/2/layout/IconVerticalSolidList"/>
    <dgm:cxn modelId="{32A24FA1-A0DA-4367-9378-28C5661ACC9F}" type="presParOf" srcId="{9D64BF81-9520-4D20-B15B-7F27556ADEB9}" destId="{0D219DE1-F201-47F0-8C62-1A0586339B08}" srcOrd="2" destOrd="0" presId="urn:microsoft.com/office/officeart/2018/2/layout/IconVerticalSolidList"/>
    <dgm:cxn modelId="{079082A0-AFF2-44CE-8136-4001BD889241}" type="presParOf" srcId="{9D64BF81-9520-4D20-B15B-7F27556ADEB9}" destId="{C0EADF33-C3F9-494A-9CF5-767B0FC85A87}" srcOrd="3" destOrd="0" presId="urn:microsoft.com/office/officeart/2018/2/layout/IconVerticalSolidList"/>
    <dgm:cxn modelId="{7DCA4D4A-7B11-4259-9E40-BECEACAE50E4}" type="presParOf" srcId="{8C7B4144-2C37-4083-B2FC-DC2DCB428466}" destId="{F85AFCC4-4B29-4A9C-A69D-D6776AD77DB7}" srcOrd="1" destOrd="0" presId="urn:microsoft.com/office/officeart/2018/2/layout/IconVerticalSolidList"/>
    <dgm:cxn modelId="{97F3652C-4AF2-48C3-9785-E1524E3490E4}" type="presParOf" srcId="{8C7B4144-2C37-4083-B2FC-DC2DCB428466}" destId="{E363732C-E641-4B5C-B8EA-1C8396E8829A}" srcOrd="2" destOrd="0" presId="urn:microsoft.com/office/officeart/2018/2/layout/IconVerticalSolidList"/>
    <dgm:cxn modelId="{166AED97-F918-454C-A083-BDFE010B1C1C}" type="presParOf" srcId="{E363732C-E641-4B5C-B8EA-1C8396E8829A}" destId="{CFBA9256-1640-400E-9EFF-09D7AA9FCE6D}" srcOrd="0" destOrd="0" presId="urn:microsoft.com/office/officeart/2018/2/layout/IconVerticalSolidList"/>
    <dgm:cxn modelId="{01CDAFB0-5952-4E71-A6F8-1808956661B6}" type="presParOf" srcId="{E363732C-E641-4B5C-B8EA-1C8396E8829A}" destId="{50E6E6E8-36BF-4E69-8CC7-DF2FB18C6114}" srcOrd="1" destOrd="0" presId="urn:microsoft.com/office/officeart/2018/2/layout/IconVerticalSolidList"/>
    <dgm:cxn modelId="{DC5873D4-C57F-4134-93E9-B1C10D712E0F}" type="presParOf" srcId="{E363732C-E641-4B5C-B8EA-1C8396E8829A}" destId="{B8D6A1FA-C715-403F-A24B-00AD5994D18F}" srcOrd="2" destOrd="0" presId="urn:microsoft.com/office/officeart/2018/2/layout/IconVerticalSolidList"/>
    <dgm:cxn modelId="{112B1F7D-8342-41E4-8612-C36010183A33}" type="presParOf" srcId="{E363732C-E641-4B5C-B8EA-1C8396E8829A}" destId="{22552C23-13B4-41B2-8136-660719A5A79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2B07FD-D390-42CF-8367-8144F26C32C1}"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78809B06-251D-4CC0-9718-3B11DEC22504}">
      <dgm:prSet/>
      <dgm:spPr/>
      <dgm:t>
        <a:bodyPr/>
        <a:lstStyle/>
        <a:p>
          <a:pPr>
            <a:lnSpc>
              <a:spcPct val="100000"/>
            </a:lnSpc>
          </a:pPr>
          <a:r>
            <a:rPr lang="en-US"/>
            <a:t>Data Development</a:t>
          </a:r>
        </a:p>
      </dgm:t>
    </dgm:pt>
    <dgm:pt modelId="{ACE6F206-C708-43DB-88F6-D68FD336BB62}" type="parTrans" cxnId="{8A2D20C0-7BEC-49F9-B25A-E005CDF60293}">
      <dgm:prSet/>
      <dgm:spPr/>
      <dgm:t>
        <a:bodyPr/>
        <a:lstStyle/>
        <a:p>
          <a:endParaRPr lang="en-US"/>
        </a:p>
      </dgm:t>
    </dgm:pt>
    <dgm:pt modelId="{D15A7F97-DB0A-4D5E-A6AD-60239203D16B}" type="sibTrans" cxnId="{8A2D20C0-7BEC-49F9-B25A-E005CDF60293}">
      <dgm:prSet/>
      <dgm:spPr/>
      <dgm:t>
        <a:bodyPr/>
        <a:lstStyle/>
        <a:p>
          <a:endParaRPr lang="en-US"/>
        </a:p>
      </dgm:t>
    </dgm:pt>
    <dgm:pt modelId="{28199EF2-6FE1-436D-99AE-83F1C5C42D29}">
      <dgm:prSet/>
      <dgm:spPr/>
      <dgm:t>
        <a:bodyPr/>
        <a:lstStyle/>
        <a:p>
          <a:pPr>
            <a:lnSpc>
              <a:spcPct val="100000"/>
            </a:lnSpc>
          </a:pPr>
          <a:r>
            <a:rPr lang="en-US" dirty="0"/>
            <a:t>Host Data</a:t>
          </a:r>
        </a:p>
      </dgm:t>
    </dgm:pt>
    <dgm:pt modelId="{1972741E-0FEF-4753-BCF7-D9ACA6BBA391}" type="parTrans" cxnId="{F8B6780C-7EBE-4AAF-B32F-580749F46885}">
      <dgm:prSet/>
      <dgm:spPr/>
      <dgm:t>
        <a:bodyPr/>
        <a:lstStyle/>
        <a:p>
          <a:endParaRPr lang="en-US"/>
        </a:p>
      </dgm:t>
    </dgm:pt>
    <dgm:pt modelId="{7219E107-7567-4616-940D-A7173C7D2872}" type="sibTrans" cxnId="{F8B6780C-7EBE-4AAF-B32F-580749F46885}">
      <dgm:prSet/>
      <dgm:spPr/>
      <dgm:t>
        <a:bodyPr/>
        <a:lstStyle/>
        <a:p>
          <a:endParaRPr lang="en-US"/>
        </a:p>
      </dgm:t>
    </dgm:pt>
    <dgm:pt modelId="{2D982EEF-0C1A-4123-9669-F62E6A742FD5}">
      <dgm:prSet/>
      <dgm:spPr/>
      <dgm:t>
        <a:bodyPr/>
        <a:lstStyle/>
        <a:p>
          <a:pPr>
            <a:lnSpc>
              <a:spcPct val="100000"/>
            </a:lnSpc>
          </a:pPr>
          <a:r>
            <a:rPr lang="en-US" dirty="0"/>
            <a:t>Staff Scheduling Form</a:t>
          </a:r>
        </a:p>
      </dgm:t>
    </dgm:pt>
    <dgm:pt modelId="{FB979DBD-2458-401C-8300-A33E236D50FE}" type="parTrans" cxnId="{6BE27D26-4E40-4C16-A4FA-A2E7FFF6F187}">
      <dgm:prSet/>
      <dgm:spPr/>
      <dgm:t>
        <a:bodyPr/>
        <a:lstStyle/>
        <a:p>
          <a:endParaRPr lang="en-US"/>
        </a:p>
      </dgm:t>
    </dgm:pt>
    <dgm:pt modelId="{D037C5CD-4F68-410D-8EED-08697750F7E6}" type="sibTrans" cxnId="{6BE27D26-4E40-4C16-A4FA-A2E7FFF6F187}">
      <dgm:prSet/>
      <dgm:spPr/>
      <dgm:t>
        <a:bodyPr/>
        <a:lstStyle/>
        <a:p>
          <a:endParaRPr lang="en-US"/>
        </a:p>
      </dgm:t>
    </dgm:pt>
    <dgm:pt modelId="{BBA9D6D5-2FB8-49C8-9728-213652E43D8A}">
      <dgm:prSet/>
      <dgm:spPr/>
      <dgm:t>
        <a:bodyPr/>
        <a:lstStyle/>
        <a:p>
          <a:pPr>
            <a:lnSpc>
              <a:spcPct val="100000"/>
            </a:lnSpc>
          </a:pPr>
          <a:r>
            <a:rPr lang="en-US"/>
            <a:t>Applications - Edit and Dashboard</a:t>
          </a:r>
        </a:p>
      </dgm:t>
    </dgm:pt>
    <dgm:pt modelId="{AFCE3112-A62D-4829-9444-8E676336132A}" type="parTrans" cxnId="{923AA3A3-7E8C-418F-8DF8-792F8E7AEA5A}">
      <dgm:prSet/>
      <dgm:spPr/>
      <dgm:t>
        <a:bodyPr/>
        <a:lstStyle/>
        <a:p>
          <a:endParaRPr lang="en-US"/>
        </a:p>
      </dgm:t>
    </dgm:pt>
    <dgm:pt modelId="{08A12E2C-A752-487D-B6BC-61CA731598FF}" type="sibTrans" cxnId="{923AA3A3-7E8C-418F-8DF8-792F8E7AEA5A}">
      <dgm:prSet/>
      <dgm:spPr/>
      <dgm:t>
        <a:bodyPr/>
        <a:lstStyle/>
        <a:p>
          <a:endParaRPr lang="en-US"/>
        </a:p>
      </dgm:t>
    </dgm:pt>
    <dgm:pt modelId="{96D58E61-ED2C-467C-A7BE-B886593A7A2F}" type="pres">
      <dgm:prSet presAssocID="{442B07FD-D390-42CF-8367-8144F26C32C1}" presName="root" presStyleCnt="0">
        <dgm:presLayoutVars>
          <dgm:dir/>
          <dgm:resizeHandles val="exact"/>
        </dgm:presLayoutVars>
      </dgm:prSet>
      <dgm:spPr/>
    </dgm:pt>
    <dgm:pt modelId="{7413B334-75FE-4E12-BF49-440B885CD8D6}" type="pres">
      <dgm:prSet presAssocID="{78809B06-251D-4CC0-9718-3B11DEC22504}" presName="compNode" presStyleCnt="0"/>
      <dgm:spPr/>
    </dgm:pt>
    <dgm:pt modelId="{879C2EC7-8C2E-426F-B926-F47E9AAC5F69}" type="pres">
      <dgm:prSet presAssocID="{78809B06-251D-4CC0-9718-3B11DEC22504}" presName="bgRect" presStyleLbl="bgShp" presStyleIdx="0" presStyleCnt="4"/>
      <dgm:spPr/>
    </dgm:pt>
    <dgm:pt modelId="{C61E8906-ECC3-498C-B886-DAFF022D0B4A}" type="pres">
      <dgm:prSet presAssocID="{78809B06-251D-4CC0-9718-3B11DEC2250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1A7E4451-B56C-4637-B451-FAC4E462D663}" type="pres">
      <dgm:prSet presAssocID="{78809B06-251D-4CC0-9718-3B11DEC22504}" presName="spaceRect" presStyleCnt="0"/>
      <dgm:spPr/>
    </dgm:pt>
    <dgm:pt modelId="{DE98ABD4-918F-4ADC-85D8-91E141FBD65C}" type="pres">
      <dgm:prSet presAssocID="{78809B06-251D-4CC0-9718-3B11DEC22504}" presName="parTx" presStyleLbl="revTx" presStyleIdx="0" presStyleCnt="4">
        <dgm:presLayoutVars>
          <dgm:chMax val="0"/>
          <dgm:chPref val="0"/>
        </dgm:presLayoutVars>
      </dgm:prSet>
      <dgm:spPr/>
    </dgm:pt>
    <dgm:pt modelId="{3CF21D26-5593-4B82-8A7F-8956AD773FBD}" type="pres">
      <dgm:prSet presAssocID="{D15A7F97-DB0A-4D5E-A6AD-60239203D16B}" presName="sibTrans" presStyleCnt="0"/>
      <dgm:spPr/>
    </dgm:pt>
    <dgm:pt modelId="{762BCB98-6AB2-4745-AF49-4253B6D8CA23}" type="pres">
      <dgm:prSet presAssocID="{28199EF2-6FE1-436D-99AE-83F1C5C42D29}" presName="compNode" presStyleCnt="0"/>
      <dgm:spPr/>
    </dgm:pt>
    <dgm:pt modelId="{84E3E785-6F98-4D8C-BC30-9C9F95E9A43F}" type="pres">
      <dgm:prSet presAssocID="{28199EF2-6FE1-436D-99AE-83F1C5C42D29}" presName="bgRect" presStyleLbl="bgShp" presStyleIdx="1" presStyleCnt="4"/>
      <dgm:spPr/>
    </dgm:pt>
    <dgm:pt modelId="{29162D34-AA01-40AD-80AC-445B7CEEACE9}" type="pres">
      <dgm:prSet presAssocID="{28199EF2-6FE1-436D-99AE-83F1C5C42D2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puter"/>
        </a:ext>
      </dgm:extLst>
    </dgm:pt>
    <dgm:pt modelId="{F0A83D39-4879-4AE4-8483-17C37A6538F8}" type="pres">
      <dgm:prSet presAssocID="{28199EF2-6FE1-436D-99AE-83F1C5C42D29}" presName="spaceRect" presStyleCnt="0"/>
      <dgm:spPr/>
    </dgm:pt>
    <dgm:pt modelId="{D9F0F7D4-D792-4287-A2FA-6ABE1D8BF3E5}" type="pres">
      <dgm:prSet presAssocID="{28199EF2-6FE1-436D-99AE-83F1C5C42D29}" presName="parTx" presStyleLbl="revTx" presStyleIdx="1" presStyleCnt="4">
        <dgm:presLayoutVars>
          <dgm:chMax val="0"/>
          <dgm:chPref val="0"/>
        </dgm:presLayoutVars>
      </dgm:prSet>
      <dgm:spPr/>
    </dgm:pt>
    <dgm:pt modelId="{382EE8D3-90CE-47E3-A526-6766BE354E6D}" type="pres">
      <dgm:prSet presAssocID="{7219E107-7567-4616-940D-A7173C7D2872}" presName="sibTrans" presStyleCnt="0"/>
      <dgm:spPr/>
    </dgm:pt>
    <dgm:pt modelId="{F83210E9-7A36-4621-8F94-ACFCF6A8486E}" type="pres">
      <dgm:prSet presAssocID="{2D982EEF-0C1A-4123-9669-F62E6A742FD5}" presName="compNode" presStyleCnt="0"/>
      <dgm:spPr/>
    </dgm:pt>
    <dgm:pt modelId="{369D65D9-42EC-4E08-8CC5-8FD30650771F}" type="pres">
      <dgm:prSet presAssocID="{2D982EEF-0C1A-4123-9669-F62E6A742FD5}" presName="bgRect" presStyleLbl="bgShp" presStyleIdx="2" presStyleCnt="4"/>
      <dgm:spPr/>
    </dgm:pt>
    <dgm:pt modelId="{D7D28CCF-87C1-41BF-8960-EC1B5408002F}" type="pres">
      <dgm:prSet presAssocID="{2D982EEF-0C1A-4123-9669-F62E6A742FD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ily Calendar"/>
        </a:ext>
      </dgm:extLst>
    </dgm:pt>
    <dgm:pt modelId="{42C4D3B5-5B42-442F-9427-60C38A88AF21}" type="pres">
      <dgm:prSet presAssocID="{2D982EEF-0C1A-4123-9669-F62E6A742FD5}" presName="spaceRect" presStyleCnt="0"/>
      <dgm:spPr/>
    </dgm:pt>
    <dgm:pt modelId="{0A018228-05F4-4F41-BB8B-998A091A6C2D}" type="pres">
      <dgm:prSet presAssocID="{2D982EEF-0C1A-4123-9669-F62E6A742FD5}" presName="parTx" presStyleLbl="revTx" presStyleIdx="2" presStyleCnt="4">
        <dgm:presLayoutVars>
          <dgm:chMax val="0"/>
          <dgm:chPref val="0"/>
        </dgm:presLayoutVars>
      </dgm:prSet>
      <dgm:spPr/>
    </dgm:pt>
    <dgm:pt modelId="{B5DC6357-085F-4CFE-992D-9E6062412494}" type="pres">
      <dgm:prSet presAssocID="{D037C5CD-4F68-410D-8EED-08697750F7E6}" presName="sibTrans" presStyleCnt="0"/>
      <dgm:spPr/>
    </dgm:pt>
    <dgm:pt modelId="{E8DA16AC-C0AC-4CC7-996B-0482AB1AABDA}" type="pres">
      <dgm:prSet presAssocID="{BBA9D6D5-2FB8-49C8-9728-213652E43D8A}" presName="compNode" presStyleCnt="0"/>
      <dgm:spPr/>
    </dgm:pt>
    <dgm:pt modelId="{437E0463-98EE-44B9-9341-FE8EAD34F342}" type="pres">
      <dgm:prSet presAssocID="{BBA9D6D5-2FB8-49C8-9728-213652E43D8A}" presName="bgRect" presStyleLbl="bgShp" presStyleIdx="3" presStyleCnt="4"/>
      <dgm:spPr/>
    </dgm:pt>
    <dgm:pt modelId="{BC3DFF0A-31B7-4452-952C-5952D5C2ED1E}" type="pres">
      <dgm:prSet presAssocID="{BBA9D6D5-2FB8-49C8-9728-213652E43D8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auge"/>
        </a:ext>
      </dgm:extLst>
    </dgm:pt>
    <dgm:pt modelId="{9D9F6FB2-6994-4993-9264-3352C9F7C8E0}" type="pres">
      <dgm:prSet presAssocID="{BBA9D6D5-2FB8-49C8-9728-213652E43D8A}" presName="spaceRect" presStyleCnt="0"/>
      <dgm:spPr/>
    </dgm:pt>
    <dgm:pt modelId="{15DECE36-2814-433B-A45B-2DDA5DA7A203}" type="pres">
      <dgm:prSet presAssocID="{BBA9D6D5-2FB8-49C8-9728-213652E43D8A}" presName="parTx" presStyleLbl="revTx" presStyleIdx="3" presStyleCnt="4">
        <dgm:presLayoutVars>
          <dgm:chMax val="0"/>
          <dgm:chPref val="0"/>
        </dgm:presLayoutVars>
      </dgm:prSet>
      <dgm:spPr/>
    </dgm:pt>
  </dgm:ptLst>
  <dgm:cxnLst>
    <dgm:cxn modelId="{F8B6780C-7EBE-4AAF-B32F-580749F46885}" srcId="{442B07FD-D390-42CF-8367-8144F26C32C1}" destId="{28199EF2-6FE1-436D-99AE-83F1C5C42D29}" srcOrd="1" destOrd="0" parTransId="{1972741E-0FEF-4753-BCF7-D9ACA6BBA391}" sibTransId="{7219E107-7567-4616-940D-A7173C7D2872}"/>
    <dgm:cxn modelId="{A7789712-8C46-4EED-9A33-ABD00949C0A5}" type="presOf" srcId="{2D982EEF-0C1A-4123-9669-F62E6A742FD5}" destId="{0A018228-05F4-4F41-BB8B-998A091A6C2D}" srcOrd="0" destOrd="0" presId="urn:microsoft.com/office/officeart/2018/2/layout/IconVerticalSolidList"/>
    <dgm:cxn modelId="{6BE27D26-4E40-4C16-A4FA-A2E7FFF6F187}" srcId="{442B07FD-D390-42CF-8367-8144F26C32C1}" destId="{2D982EEF-0C1A-4123-9669-F62E6A742FD5}" srcOrd="2" destOrd="0" parTransId="{FB979DBD-2458-401C-8300-A33E236D50FE}" sibTransId="{D037C5CD-4F68-410D-8EED-08697750F7E6}"/>
    <dgm:cxn modelId="{2E6DD529-CF8D-4317-A1F3-93E2B7180960}" type="presOf" srcId="{78809B06-251D-4CC0-9718-3B11DEC22504}" destId="{DE98ABD4-918F-4ADC-85D8-91E141FBD65C}" srcOrd="0" destOrd="0" presId="urn:microsoft.com/office/officeart/2018/2/layout/IconVerticalSolidList"/>
    <dgm:cxn modelId="{D9D41E3A-B0ED-4E8C-9A09-FE1034983558}" type="presOf" srcId="{BBA9D6D5-2FB8-49C8-9728-213652E43D8A}" destId="{15DECE36-2814-433B-A45B-2DDA5DA7A203}" srcOrd="0" destOrd="0" presId="urn:microsoft.com/office/officeart/2018/2/layout/IconVerticalSolidList"/>
    <dgm:cxn modelId="{A87FB65B-A7A9-4A93-BE91-39A9365F57FB}" type="presOf" srcId="{442B07FD-D390-42CF-8367-8144F26C32C1}" destId="{96D58E61-ED2C-467C-A7BE-B886593A7A2F}" srcOrd="0" destOrd="0" presId="urn:microsoft.com/office/officeart/2018/2/layout/IconVerticalSolidList"/>
    <dgm:cxn modelId="{923AA3A3-7E8C-418F-8DF8-792F8E7AEA5A}" srcId="{442B07FD-D390-42CF-8367-8144F26C32C1}" destId="{BBA9D6D5-2FB8-49C8-9728-213652E43D8A}" srcOrd="3" destOrd="0" parTransId="{AFCE3112-A62D-4829-9444-8E676336132A}" sibTransId="{08A12E2C-A752-487D-B6BC-61CA731598FF}"/>
    <dgm:cxn modelId="{8A2D20C0-7BEC-49F9-B25A-E005CDF60293}" srcId="{442B07FD-D390-42CF-8367-8144F26C32C1}" destId="{78809B06-251D-4CC0-9718-3B11DEC22504}" srcOrd="0" destOrd="0" parTransId="{ACE6F206-C708-43DB-88F6-D68FD336BB62}" sibTransId="{D15A7F97-DB0A-4D5E-A6AD-60239203D16B}"/>
    <dgm:cxn modelId="{2E40E4D9-D538-465F-8625-1B057D9E5121}" type="presOf" srcId="{28199EF2-6FE1-436D-99AE-83F1C5C42D29}" destId="{D9F0F7D4-D792-4287-A2FA-6ABE1D8BF3E5}" srcOrd="0" destOrd="0" presId="urn:microsoft.com/office/officeart/2018/2/layout/IconVerticalSolidList"/>
    <dgm:cxn modelId="{4D423CD6-3FA1-49E7-9B5A-0006059EF7D6}" type="presParOf" srcId="{96D58E61-ED2C-467C-A7BE-B886593A7A2F}" destId="{7413B334-75FE-4E12-BF49-440B885CD8D6}" srcOrd="0" destOrd="0" presId="urn:microsoft.com/office/officeart/2018/2/layout/IconVerticalSolidList"/>
    <dgm:cxn modelId="{EB97B2D2-0A25-4DEF-A670-D561C5556196}" type="presParOf" srcId="{7413B334-75FE-4E12-BF49-440B885CD8D6}" destId="{879C2EC7-8C2E-426F-B926-F47E9AAC5F69}" srcOrd="0" destOrd="0" presId="urn:microsoft.com/office/officeart/2018/2/layout/IconVerticalSolidList"/>
    <dgm:cxn modelId="{CAE1326E-A443-4D5D-A4FD-750593DF5482}" type="presParOf" srcId="{7413B334-75FE-4E12-BF49-440B885CD8D6}" destId="{C61E8906-ECC3-498C-B886-DAFF022D0B4A}" srcOrd="1" destOrd="0" presId="urn:microsoft.com/office/officeart/2018/2/layout/IconVerticalSolidList"/>
    <dgm:cxn modelId="{01D8B29B-29DF-4318-9733-8BDFC1034CCC}" type="presParOf" srcId="{7413B334-75FE-4E12-BF49-440B885CD8D6}" destId="{1A7E4451-B56C-4637-B451-FAC4E462D663}" srcOrd="2" destOrd="0" presId="urn:microsoft.com/office/officeart/2018/2/layout/IconVerticalSolidList"/>
    <dgm:cxn modelId="{92DE055B-6580-4952-8096-A5B233A5DC7D}" type="presParOf" srcId="{7413B334-75FE-4E12-BF49-440B885CD8D6}" destId="{DE98ABD4-918F-4ADC-85D8-91E141FBD65C}" srcOrd="3" destOrd="0" presId="urn:microsoft.com/office/officeart/2018/2/layout/IconVerticalSolidList"/>
    <dgm:cxn modelId="{C267001B-22E2-4C76-8483-5FC168CAAF13}" type="presParOf" srcId="{96D58E61-ED2C-467C-A7BE-B886593A7A2F}" destId="{3CF21D26-5593-4B82-8A7F-8956AD773FBD}" srcOrd="1" destOrd="0" presId="urn:microsoft.com/office/officeart/2018/2/layout/IconVerticalSolidList"/>
    <dgm:cxn modelId="{2B8C807B-C45E-4056-A4B5-2E82BCB5506E}" type="presParOf" srcId="{96D58E61-ED2C-467C-A7BE-B886593A7A2F}" destId="{762BCB98-6AB2-4745-AF49-4253B6D8CA23}" srcOrd="2" destOrd="0" presId="urn:microsoft.com/office/officeart/2018/2/layout/IconVerticalSolidList"/>
    <dgm:cxn modelId="{283E34DA-0D95-4A79-9CC1-C0D0485F23CE}" type="presParOf" srcId="{762BCB98-6AB2-4745-AF49-4253B6D8CA23}" destId="{84E3E785-6F98-4D8C-BC30-9C9F95E9A43F}" srcOrd="0" destOrd="0" presId="urn:microsoft.com/office/officeart/2018/2/layout/IconVerticalSolidList"/>
    <dgm:cxn modelId="{54EFC629-C7EB-4F94-99F4-4EDA3CAA3580}" type="presParOf" srcId="{762BCB98-6AB2-4745-AF49-4253B6D8CA23}" destId="{29162D34-AA01-40AD-80AC-445B7CEEACE9}" srcOrd="1" destOrd="0" presId="urn:microsoft.com/office/officeart/2018/2/layout/IconVerticalSolidList"/>
    <dgm:cxn modelId="{190EF1F8-B38A-4A40-9C21-03282C232AAB}" type="presParOf" srcId="{762BCB98-6AB2-4745-AF49-4253B6D8CA23}" destId="{F0A83D39-4879-4AE4-8483-17C37A6538F8}" srcOrd="2" destOrd="0" presId="urn:microsoft.com/office/officeart/2018/2/layout/IconVerticalSolidList"/>
    <dgm:cxn modelId="{FB37EF51-1E32-4053-B7EF-79975A8CF637}" type="presParOf" srcId="{762BCB98-6AB2-4745-AF49-4253B6D8CA23}" destId="{D9F0F7D4-D792-4287-A2FA-6ABE1D8BF3E5}" srcOrd="3" destOrd="0" presId="urn:microsoft.com/office/officeart/2018/2/layout/IconVerticalSolidList"/>
    <dgm:cxn modelId="{BA62DB54-FDF6-4ECC-98CF-1C970E961D4E}" type="presParOf" srcId="{96D58E61-ED2C-467C-A7BE-B886593A7A2F}" destId="{382EE8D3-90CE-47E3-A526-6766BE354E6D}" srcOrd="3" destOrd="0" presId="urn:microsoft.com/office/officeart/2018/2/layout/IconVerticalSolidList"/>
    <dgm:cxn modelId="{02D7736B-4288-4DE7-B921-FA184DB9CB3B}" type="presParOf" srcId="{96D58E61-ED2C-467C-A7BE-B886593A7A2F}" destId="{F83210E9-7A36-4621-8F94-ACFCF6A8486E}" srcOrd="4" destOrd="0" presId="urn:microsoft.com/office/officeart/2018/2/layout/IconVerticalSolidList"/>
    <dgm:cxn modelId="{80821D09-4415-4C2B-8520-1155D213E598}" type="presParOf" srcId="{F83210E9-7A36-4621-8F94-ACFCF6A8486E}" destId="{369D65D9-42EC-4E08-8CC5-8FD30650771F}" srcOrd="0" destOrd="0" presId="urn:microsoft.com/office/officeart/2018/2/layout/IconVerticalSolidList"/>
    <dgm:cxn modelId="{83AD19E0-D17B-4AC5-99DF-5EB4A8C91F68}" type="presParOf" srcId="{F83210E9-7A36-4621-8F94-ACFCF6A8486E}" destId="{D7D28CCF-87C1-41BF-8960-EC1B5408002F}" srcOrd="1" destOrd="0" presId="urn:microsoft.com/office/officeart/2018/2/layout/IconVerticalSolidList"/>
    <dgm:cxn modelId="{4F3975B6-6E37-4474-81CA-6974618B72BB}" type="presParOf" srcId="{F83210E9-7A36-4621-8F94-ACFCF6A8486E}" destId="{42C4D3B5-5B42-442F-9427-60C38A88AF21}" srcOrd="2" destOrd="0" presId="urn:microsoft.com/office/officeart/2018/2/layout/IconVerticalSolidList"/>
    <dgm:cxn modelId="{CB799900-50BE-40BC-8D98-ECD8C066EEC9}" type="presParOf" srcId="{F83210E9-7A36-4621-8F94-ACFCF6A8486E}" destId="{0A018228-05F4-4F41-BB8B-998A091A6C2D}" srcOrd="3" destOrd="0" presId="urn:microsoft.com/office/officeart/2018/2/layout/IconVerticalSolidList"/>
    <dgm:cxn modelId="{1798D220-D67A-48A3-B534-ACCB50B54FCF}" type="presParOf" srcId="{96D58E61-ED2C-467C-A7BE-B886593A7A2F}" destId="{B5DC6357-085F-4CFE-992D-9E6062412494}" srcOrd="5" destOrd="0" presId="urn:microsoft.com/office/officeart/2018/2/layout/IconVerticalSolidList"/>
    <dgm:cxn modelId="{36D33258-E9AA-4405-847A-5CE62557EA19}" type="presParOf" srcId="{96D58E61-ED2C-467C-A7BE-B886593A7A2F}" destId="{E8DA16AC-C0AC-4CC7-996B-0482AB1AABDA}" srcOrd="6" destOrd="0" presId="urn:microsoft.com/office/officeart/2018/2/layout/IconVerticalSolidList"/>
    <dgm:cxn modelId="{DB3FF358-4656-47DE-AAE7-70E096BDB75C}" type="presParOf" srcId="{E8DA16AC-C0AC-4CC7-996B-0482AB1AABDA}" destId="{437E0463-98EE-44B9-9341-FE8EAD34F342}" srcOrd="0" destOrd="0" presId="urn:microsoft.com/office/officeart/2018/2/layout/IconVerticalSolidList"/>
    <dgm:cxn modelId="{7F2E0509-BD89-43E4-BBD8-5BAB11E17B55}" type="presParOf" srcId="{E8DA16AC-C0AC-4CC7-996B-0482AB1AABDA}" destId="{BC3DFF0A-31B7-4452-952C-5952D5C2ED1E}" srcOrd="1" destOrd="0" presId="urn:microsoft.com/office/officeart/2018/2/layout/IconVerticalSolidList"/>
    <dgm:cxn modelId="{4867EEB0-731D-4182-8989-022206A14E9B}" type="presParOf" srcId="{E8DA16AC-C0AC-4CC7-996B-0482AB1AABDA}" destId="{9D9F6FB2-6994-4993-9264-3352C9F7C8E0}" srcOrd="2" destOrd="0" presId="urn:microsoft.com/office/officeart/2018/2/layout/IconVerticalSolidList"/>
    <dgm:cxn modelId="{9BABA195-748A-4770-8561-1E0F0EEC7ADD}" type="presParOf" srcId="{E8DA16AC-C0AC-4CC7-996B-0482AB1AABDA}" destId="{15DECE36-2814-433B-A45B-2DDA5DA7A20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C2E41E-D99F-40B2-A3EE-F32DFD4205A6}" type="doc">
      <dgm:prSet loTypeId="urn:microsoft.com/office/officeart/2005/8/layout/hierarchy1" loCatId="hierarchy" qsTypeId="urn:microsoft.com/office/officeart/2005/8/quickstyle/simple4" qsCatId="simple" csTypeId="urn:microsoft.com/office/officeart/2005/8/colors/accent2_2" csCatId="accent2" phldr="1"/>
      <dgm:spPr/>
      <dgm:t>
        <a:bodyPr/>
        <a:lstStyle/>
        <a:p>
          <a:endParaRPr lang="en-US"/>
        </a:p>
      </dgm:t>
    </dgm:pt>
    <dgm:pt modelId="{B472E6F8-0D77-41CE-9BC4-D597046B7CD7}">
      <dgm:prSet/>
      <dgm:spPr/>
      <dgm:t>
        <a:bodyPr/>
        <a:lstStyle/>
        <a:p>
          <a:r>
            <a:rPr lang="en-US"/>
            <a:t>Cubes</a:t>
          </a:r>
        </a:p>
      </dgm:t>
    </dgm:pt>
    <dgm:pt modelId="{E7F0556F-4197-43E3-8136-78CFAF0255D9}" type="parTrans" cxnId="{2490D9DF-C75E-4612-B177-70D3DAD34E78}">
      <dgm:prSet/>
      <dgm:spPr/>
      <dgm:t>
        <a:bodyPr/>
        <a:lstStyle/>
        <a:p>
          <a:endParaRPr lang="en-US"/>
        </a:p>
      </dgm:t>
    </dgm:pt>
    <dgm:pt modelId="{AFB1408A-4775-46F9-80FD-CCA0B29910E2}" type="sibTrans" cxnId="{2490D9DF-C75E-4612-B177-70D3DAD34E78}">
      <dgm:prSet/>
      <dgm:spPr/>
      <dgm:t>
        <a:bodyPr/>
        <a:lstStyle/>
        <a:p>
          <a:endParaRPr lang="en-US"/>
        </a:p>
      </dgm:t>
    </dgm:pt>
    <dgm:pt modelId="{48D893D1-EF20-4C69-A051-CF3BC2C3B9B5}">
      <dgm:prSet/>
      <dgm:spPr/>
      <dgm:t>
        <a:bodyPr/>
        <a:lstStyle/>
        <a:p>
          <a:r>
            <a:rPr lang="en-US"/>
            <a:t>Sections</a:t>
          </a:r>
        </a:p>
      </dgm:t>
    </dgm:pt>
    <dgm:pt modelId="{E5848278-527D-4484-BFBA-92C6A8FC9897}" type="parTrans" cxnId="{BA8B5041-8D07-4101-96DB-6CC9DC275696}">
      <dgm:prSet/>
      <dgm:spPr/>
      <dgm:t>
        <a:bodyPr/>
        <a:lstStyle/>
        <a:p>
          <a:endParaRPr lang="en-US"/>
        </a:p>
      </dgm:t>
    </dgm:pt>
    <dgm:pt modelId="{9497E378-7922-4EA5-A487-846923E37F5F}" type="sibTrans" cxnId="{BA8B5041-8D07-4101-96DB-6CC9DC275696}">
      <dgm:prSet/>
      <dgm:spPr/>
      <dgm:t>
        <a:bodyPr/>
        <a:lstStyle/>
        <a:p>
          <a:endParaRPr lang="en-US"/>
        </a:p>
      </dgm:t>
    </dgm:pt>
    <dgm:pt modelId="{0808C6D2-7B8A-4965-AE57-616CAB21BB8A}">
      <dgm:prSet/>
      <dgm:spPr/>
      <dgm:t>
        <a:bodyPr/>
        <a:lstStyle/>
        <a:p>
          <a:r>
            <a:rPr lang="en-US"/>
            <a:t>Scheduling table</a:t>
          </a:r>
        </a:p>
      </dgm:t>
    </dgm:pt>
    <dgm:pt modelId="{2E1D5F98-5686-42E3-9C54-94B52948577E}" type="parTrans" cxnId="{091D6D48-0200-4FBF-95D8-A143CE422191}">
      <dgm:prSet/>
      <dgm:spPr/>
      <dgm:t>
        <a:bodyPr/>
        <a:lstStyle/>
        <a:p>
          <a:endParaRPr lang="en-US"/>
        </a:p>
      </dgm:t>
    </dgm:pt>
    <dgm:pt modelId="{C3908F8D-E2FB-41DF-908C-5E28C14CAF42}" type="sibTrans" cxnId="{091D6D48-0200-4FBF-95D8-A143CE422191}">
      <dgm:prSet/>
      <dgm:spPr/>
      <dgm:t>
        <a:bodyPr/>
        <a:lstStyle/>
        <a:p>
          <a:endParaRPr lang="en-US"/>
        </a:p>
      </dgm:t>
    </dgm:pt>
    <dgm:pt modelId="{59EF726C-EA68-493B-93D1-87E518CAB869}" type="pres">
      <dgm:prSet presAssocID="{9DC2E41E-D99F-40B2-A3EE-F32DFD4205A6}" presName="hierChild1" presStyleCnt="0">
        <dgm:presLayoutVars>
          <dgm:chPref val="1"/>
          <dgm:dir/>
          <dgm:animOne val="branch"/>
          <dgm:animLvl val="lvl"/>
          <dgm:resizeHandles/>
        </dgm:presLayoutVars>
      </dgm:prSet>
      <dgm:spPr/>
    </dgm:pt>
    <dgm:pt modelId="{4386FD8A-BA8C-4BC9-A4B8-83E594491BEF}" type="pres">
      <dgm:prSet presAssocID="{B472E6F8-0D77-41CE-9BC4-D597046B7CD7}" presName="hierRoot1" presStyleCnt="0"/>
      <dgm:spPr/>
    </dgm:pt>
    <dgm:pt modelId="{6125E4C2-0265-4017-86A8-6222A85AE68B}" type="pres">
      <dgm:prSet presAssocID="{B472E6F8-0D77-41CE-9BC4-D597046B7CD7}" presName="composite" presStyleCnt="0"/>
      <dgm:spPr/>
    </dgm:pt>
    <dgm:pt modelId="{47CE83C4-8552-4F35-831F-7E61326672FE}" type="pres">
      <dgm:prSet presAssocID="{B472E6F8-0D77-41CE-9BC4-D597046B7CD7}" presName="background" presStyleLbl="node0" presStyleIdx="0" presStyleCnt="3"/>
      <dgm:spPr/>
    </dgm:pt>
    <dgm:pt modelId="{5937E0AB-98BA-4226-BDCE-0BB288775050}" type="pres">
      <dgm:prSet presAssocID="{B472E6F8-0D77-41CE-9BC4-D597046B7CD7}" presName="text" presStyleLbl="fgAcc0" presStyleIdx="0" presStyleCnt="3">
        <dgm:presLayoutVars>
          <dgm:chPref val="3"/>
        </dgm:presLayoutVars>
      </dgm:prSet>
      <dgm:spPr/>
    </dgm:pt>
    <dgm:pt modelId="{A4B850E3-629B-4F73-B683-2CB1FA13DD29}" type="pres">
      <dgm:prSet presAssocID="{B472E6F8-0D77-41CE-9BC4-D597046B7CD7}" presName="hierChild2" presStyleCnt="0"/>
      <dgm:spPr/>
    </dgm:pt>
    <dgm:pt modelId="{E265809B-34BC-4981-8AB1-C75A9037E928}" type="pres">
      <dgm:prSet presAssocID="{48D893D1-EF20-4C69-A051-CF3BC2C3B9B5}" presName="hierRoot1" presStyleCnt="0"/>
      <dgm:spPr/>
    </dgm:pt>
    <dgm:pt modelId="{388991D7-7BD5-46A6-9A4B-CB823B338E56}" type="pres">
      <dgm:prSet presAssocID="{48D893D1-EF20-4C69-A051-CF3BC2C3B9B5}" presName="composite" presStyleCnt="0"/>
      <dgm:spPr/>
    </dgm:pt>
    <dgm:pt modelId="{DFFD852D-E3E1-44F6-A16E-74E7D77E1C2E}" type="pres">
      <dgm:prSet presAssocID="{48D893D1-EF20-4C69-A051-CF3BC2C3B9B5}" presName="background" presStyleLbl="node0" presStyleIdx="1" presStyleCnt="3"/>
      <dgm:spPr/>
    </dgm:pt>
    <dgm:pt modelId="{074F6BA1-4246-437B-A278-070DA6EE3D78}" type="pres">
      <dgm:prSet presAssocID="{48D893D1-EF20-4C69-A051-CF3BC2C3B9B5}" presName="text" presStyleLbl="fgAcc0" presStyleIdx="1" presStyleCnt="3">
        <dgm:presLayoutVars>
          <dgm:chPref val="3"/>
        </dgm:presLayoutVars>
      </dgm:prSet>
      <dgm:spPr/>
    </dgm:pt>
    <dgm:pt modelId="{AC6833A4-B859-423C-AA9A-BAA6A3CB5073}" type="pres">
      <dgm:prSet presAssocID="{48D893D1-EF20-4C69-A051-CF3BC2C3B9B5}" presName="hierChild2" presStyleCnt="0"/>
      <dgm:spPr/>
    </dgm:pt>
    <dgm:pt modelId="{68D10028-DADD-4AB4-BFDA-0840BCAE412A}" type="pres">
      <dgm:prSet presAssocID="{0808C6D2-7B8A-4965-AE57-616CAB21BB8A}" presName="hierRoot1" presStyleCnt="0"/>
      <dgm:spPr/>
    </dgm:pt>
    <dgm:pt modelId="{D43F11C0-30FB-40F5-B6D8-064A6CB29A68}" type="pres">
      <dgm:prSet presAssocID="{0808C6D2-7B8A-4965-AE57-616CAB21BB8A}" presName="composite" presStyleCnt="0"/>
      <dgm:spPr/>
    </dgm:pt>
    <dgm:pt modelId="{DD3B0A33-0F2C-4076-B8E7-3F0DF16F7B77}" type="pres">
      <dgm:prSet presAssocID="{0808C6D2-7B8A-4965-AE57-616CAB21BB8A}" presName="background" presStyleLbl="node0" presStyleIdx="2" presStyleCnt="3"/>
      <dgm:spPr/>
    </dgm:pt>
    <dgm:pt modelId="{703CC7AB-C1F2-48F2-B67A-AA587472C206}" type="pres">
      <dgm:prSet presAssocID="{0808C6D2-7B8A-4965-AE57-616CAB21BB8A}" presName="text" presStyleLbl="fgAcc0" presStyleIdx="2" presStyleCnt="3">
        <dgm:presLayoutVars>
          <dgm:chPref val="3"/>
        </dgm:presLayoutVars>
      </dgm:prSet>
      <dgm:spPr/>
    </dgm:pt>
    <dgm:pt modelId="{98220BDB-C285-4230-ACE9-0F907C470437}" type="pres">
      <dgm:prSet presAssocID="{0808C6D2-7B8A-4965-AE57-616CAB21BB8A}" presName="hierChild2" presStyleCnt="0"/>
      <dgm:spPr/>
    </dgm:pt>
  </dgm:ptLst>
  <dgm:cxnLst>
    <dgm:cxn modelId="{29E0583F-FA95-4F28-BE89-DC3C5916E09E}" type="presOf" srcId="{48D893D1-EF20-4C69-A051-CF3BC2C3B9B5}" destId="{074F6BA1-4246-437B-A278-070DA6EE3D78}" srcOrd="0" destOrd="0" presId="urn:microsoft.com/office/officeart/2005/8/layout/hierarchy1"/>
    <dgm:cxn modelId="{BA8B5041-8D07-4101-96DB-6CC9DC275696}" srcId="{9DC2E41E-D99F-40B2-A3EE-F32DFD4205A6}" destId="{48D893D1-EF20-4C69-A051-CF3BC2C3B9B5}" srcOrd="1" destOrd="0" parTransId="{E5848278-527D-4484-BFBA-92C6A8FC9897}" sibTransId="{9497E378-7922-4EA5-A487-846923E37F5F}"/>
    <dgm:cxn modelId="{091D6D48-0200-4FBF-95D8-A143CE422191}" srcId="{9DC2E41E-D99F-40B2-A3EE-F32DFD4205A6}" destId="{0808C6D2-7B8A-4965-AE57-616CAB21BB8A}" srcOrd="2" destOrd="0" parTransId="{2E1D5F98-5686-42E3-9C54-94B52948577E}" sibTransId="{C3908F8D-E2FB-41DF-908C-5E28C14CAF42}"/>
    <dgm:cxn modelId="{5ACE556A-17B5-42EA-ABF2-92B64BB5435D}" type="presOf" srcId="{0808C6D2-7B8A-4965-AE57-616CAB21BB8A}" destId="{703CC7AB-C1F2-48F2-B67A-AA587472C206}" srcOrd="0" destOrd="0" presId="urn:microsoft.com/office/officeart/2005/8/layout/hierarchy1"/>
    <dgm:cxn modelId="{2E99DB99-9058-4CC5-9B0B-D674240ACC2C}" type="presOf" srcId="{9DC2E41E-D99F-40B2-A3EE-F32DFD4205A6}" destId="{59EF726C-EA68-493B-93D1-87E518CAB869}" srcOrd="0" destOrd="0" presId="urn:microsoft.com/office/officeart/2005/8/layout/hierarchy1"/>
    <dgm:cxn modelId="{C1F896AA-0FB9-46ED-B490-B55F23788B20}" type="presOf" srcId="{B472E6F8-0D77-41CE-9BC4-D597046B7CD7}" destId="{5937E0AB-98BA-4226-BDCE-0BB288775050}" srcOrd="0" destOrd="0" presId="urn:microsoft.com/office/officeart/2005/8/layout/hierarchy1"/>
    <dgm:cxn modelId="{2490D9DF-C75E-4612-B177-70D3DAD34E78}" srcId="{9DC2E41E-D99F-40B2-A3EE-F32DFD4205A6}" destId="{B472E6F8-0D77-41CE-9BC4-D597046B7CD7}" srcOrd="0" destOrd="0" parTransId="{E7F0556F-4197-43E3-8136-78CFAF0255D9}" sibTransId="{AFB1408A-4775-46F9-80FD-CCA0B29910E2}"/>
    <dgm:cxn modelId="{7ADB7CD1-44DA-463D-B36A-FDB3E4E5F2EE}" type="presParOf" srcId="{59EF726C-EA68-493B-93D1-87E518CAB869}" destId="{4386FD8A-BA8C-4BC9-A4B8-83E594491BEF}" srcOrd="0" destOrd="0" presId="urn:microsoft.com/office/officeart/2005/8/layout/hierarchy1"/>
    <dgm:cxn modelId="{861EF8EB-D34C-4741-8CB7-6901780E1253}" type="presParOf" srcId="{4386FD8A-BA8C-4BC9-A4B8-83E594491BEF}" destId="{6125E4C2-0265-4017-86A8-6222A85AE68B}" srcOrd="0" destOrd="0" presId="urn:microsoft.com/office/officeart/2005/8/layout/hierarchy1"/>
    <dgm:cxn modelId="{3302B813-F4CA-49BB-B3BB-D1CB1C2A0100}" type="presParOf" srcId="{6125E4C2-0265-4017-86A8-6222A85AE68B}" destId="{47CE83C4-8552-4F35-831F-7E61326672FE}" srcOrd="0" destOrd="0" presId="urn:microsoft.com/office/officeart/2005/8/layout/hierarchy1"/>
    <dgm:cxn modelId="{F63E7971-FC5E-44F3-8EE5-BE4B5864D8D9}" type="presParOf" srcId="{6125E4C2-0265-4017-86A8-6222A85AE68B}" destId="{5937E0AB-98BA-4226-BDCE-0BB288775050}" srcOrd="1" destOrd="0" presId="urn:microsoft.com/office/officeart/2005/8/layout/hierarchy1"/>
    <dgm:cxn modelId="{5A467B74-BD8E-438C-BB30-3A84D5BDDC60}" type="presParOf" srcId="{4386FD8A-BA8C-4BC9-A4B8-83E594491BEF}" destId="{A4B850E3-629B-4F73-B683-2CB1FA13DD29}" srcOrd="1" destOrd="0" presId="urn:microsoft.com/office/officeart/2005/8/layout/hierarchy1"/>
    <dgm:cxn modelId="{F10D1EF0-3483-4FFD-A1A4-909B78D51688}" type="presParOf" srcId="{59EF726C-EA68-493B-93D1-87E518CAB869}" destId="{E265809B-34BC-4981-8AB1-C75A9037E928}" srcOrd="1" destOrd="0" presId="urn:microsoft.com/office/officeart/2005/8/layout/hierarchy1"/>
    <dgm:cxn modelId="{C9F1C44B-AFBA-4AC5-8609-C6A417D13715}" type="presParOf" srcId="{E265809B-34BC-4981-8AB1-C75A9037E928}" destId="{388991D7-7BD5-46A6-9A4B-CB823B338E56}" srcOrd="0" destOrd="0" presId="urn:microsoft.com/office/officeart/2005/8/layout/hierarchy1"/>
    <dgm:cxn modelId="{37460D6C-4453-462D-A103-D0C98B332BF1}" type="presParOf" srcId="{388991D7-7BD5-46A6-9A4B-CB823B338E56}" destId="{DFFD852D-E3E1-44F6-A16E-74E7D77E1C2E}" srcOrd="0" destOrd="0" presId="urn:microsoft.com/office/officeart/2005/8/layout/hierarchy1"/>
    <dgm:cxn modelId="{72A60E8B-9288-4A90-9C37-C5D03C6C41A4}" type="presParOf" srcId="{388991D7-7BD5-46A6-9A4B-CB823B338E56}" destId="{074F6BA1-4246-437B-A278-070DA6EE3D78}" srcOrd="1" destOrd="0" presId="urn:microsoft.com/office/officeart/2005/8/layout/hierarchy1"/>
    <dgm:cxn modelId="{02572D12-7DD9-4F50-80EE-A31B932035CC}" type="presParOf" srcId="{E265809B-34BC-4981-8AB1-C75A9037E928}" destId="{AC6833A4-B859-423C-AA9A-BAA6A3CB5073}" srcOrd="1" destOrd="0" presId="urn:microsoft.com/office/officeart/2005/8/layout/hierarchy1"/>
    <dgm:cxn modelId="{952A7521-B165-4A07-B9D6-EF3408A8A547}" type="presParOf" srcId="{59EF726C-EA68-493B-93D1-87E518CAB869}" destId="{68D10028-DADD-4AB4-BFDA-0840BCAE412A}" srcOrd="2" destOrd="0" presId="urn:microsoft.com/office/officeart/2005/8/layout/hierarchy1"/>
    <dgm:cxn modelId="{6F1347BB-4B35-44BC-A2FE-61B5C1383A31}" type="presParOf" srcId="{68D10028-DADD-4AB4-BFDA-0840BCAE412A}" destId="{D43F11C0-30FB-40F5-B6D8-064A6CB29A68}" srcOrd="0" destOrd="0" presId="urn:microsoft.com/office/officeart/2005/8/layout/hierarchy1"/>
    <dgm:cxn modelId="{A2403685-A512-4E7D-9599-E666AD912639}" type="presParOf" srcId="{D43F11C0-30FB-40F5-B6D8-064A6CB29A68}" destId="{DD3B0A33-0F2C-4076-B8E7-3F0DF16F7B77}" srcOrd="0" destOrd="0" presId="urn:microsoft.com/office/officeart/2005/8/layout/hierarchy1"/>
    <dgm:cxn modelId="{1ECEEBE1-D211-4C6E-9FBE-E8B8ECE4CDFD}" type="presParOf" srcId="{D43F11C0-30FB-40F5-B6D8-064A6CB29A68}" destId="{703CC7AB-C1F2-48F2-B67A-AA587472C206}" srcOrd="1" destOrd="0" presId="urn:microsoft.com/office/officeart/2005/8/layout/hierarchy1"/>
    <dgm:cxn modelId="{52CE13FD-A5A2-411F-BE3D-007EF385E8EB}" type="presParOf" srcId="{68D10028-DADD-4AB4-BFDA-0840BCAE412A}" destId="{98220BDB-C285-4230-ACE9-0F907C47043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FF44C3-61BC-4234-9F19-670DA0F6A3A7}"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429432C0-80BE-4927-88AA-4EF1876EE420}">
      <dgm:prSet/>
      <dgm:spPr/>
      <dgm:t>
        <a:bodyPr/>
        <a:lstStyle/>
        <a:p>
          <a:r>
            <a:rPr lang="en-US" dirty="0"/>
            <a:t>Related Data – No good way to symbolize out of the box</a:t>
          </a:r>
        </a:p>
      </dgm:t>
    </dgm:pt>
    <dgm:pt modelId="{F7B1FA14-D4B0-44D9-A9CD-D5083D9B82F0}" type="parTrans" cxnId="{A0DDF570-6629-43B7-802C-DF0705DB30E6}">
      <dgm:prSet/>
      <dgm:spPr/>
      <dgm:t>
        <a:bodyPr/>
        <a:lstStyle/>
        <a:p>
          <a:endParaRPr lang="en-US"/>
        </a:p>
      </dgm:t>
    </dgm:pt>
    <dgm:pt modelId="{0C2CAC3D-3744-4456-BE02-CE470D83ABA8}" type="sibTrans" cxnId="{A0DDF570-6629-43B7-802C-DF0705DB30E6}">
      <dgm:prSet/>
      <dgm:spPr/>
      <dgm:t>
        <a:bodyPr/>
        <a:lstStyle/>
        <a:p>
          <a:endParaRPr lang="en-US"/>
        </a:p>
      </dgm:t>
    </dgm:pt>
    <dgm:pt modelId="{D51F75CD-CCFB-4B8D-851E-7B81A7BA0AE1}">
      <dgm:prSet/>
      <dgm:spPr/>
      <dgm:t>
        <a:bodyPr/>
        <a:lstStyle/>
        <a:p>
          <a:r>
            <a:rPr lang="en-US"/>
            <a:t>SQL Views – Slow rendering</a:t>
          </a:r>
        </a:p>
      </dgm:t>
    </dgm:pt>
    <dgm:pt modelId="{24752D70-2FD1-44E7-9284-6BE318E202DB}" type="parTrans" cxnId="{2D8751F2-C047-4B32-94A0-AD6911A71E82}">
      <dgm:prSet/>
      <dgm:spPr/>
      <dgm:t>
        <a:bodyPr/>
        <a:lstStyle/>
        <a:p>
          <a:endParaRPr lang="en-US"/>
        </a:p>
      </dgm:t>
    </dgm:pt>
    <dgm:pt modelId="{D1A84C5E-9010-4CEC-A906-E1B2EED99EB3}" type="sibTrans" cxnId="{2D8751F2-C047-4B32-94A0-AD6911A71E82}">
      <dgm:prSet/>
      <dgm:spPr/>
      <dgm:t>
        <a:bodyPr/>
        <a:lstStyle/>
        <a:p>
          <a:endParaRPr lang="en-US"/>
        </a:p>
      </dgm:t>
    </dgm:pt>
    <dgm:pt modelId="{E0E50212-85BA-4D1C-91DC-662E70172786}">
      <dgm:prSet/>
      <dgm:spPr/>
      <dgm:t>
        <a:bodyPr/>
        <a:lstStyle/>
        <a:p>
          <a:r>
            <a:rPr lang="en-US"/>
            <a:t>Multiple Features per Date/time – Slow Rendering</a:t>
          </a:r>
        </a:p>
      </dgm:t>
    </dgm:pt>
    <dgm:pt modelId="{A18B8146-3192-46F4-AC56-86F872A2EC97}" type="parTrans" cxnId="{8F32E6A5-2490-4D6B-AFD0-3079DC721707}">
      <dgm:prSet/>
      <dgm:spPr/>
      <dgm:t>
        <a:bodyPr/>
        <a:lstStyle/>
        <a:p>
          <a:endParaRPr lang="en-US"/>
        </a:p>
      </dgm:t>
    </dgm:pt>
    <dgm:pt modelId="{6B17BA54-F5A5-4391-8EB1-8028D3B9A6A7}" type="sibTrans" cxnId="{8F32E6A5-2490-4D6B-AFD0-3079DC721707}">
      <dgm:prSet/>
      <dgm:spPr/>
      <dgm:t>
        <a:bodyPr/>
        <a:lstStyle/>
        <a:p>
          <a:endParaRPr lang="en-US"/>
        </a:p>
      </dgm:t>
    </dgm:pt>
    <dgm:pt modelId="{5BD26C28-CE3B-436C-A18C-A2635E6B1C1D}" type="pres">
      <dgm:prSet presAssocID="{F9FF44C3-61BC-4234-9F19-670DA0F6A3A7}" presName="root" presStyleCnt="0">
        <dgm:presLayoutVars>
          <dgm:dir/>
          <dgm:resizeHandles val="exact"/>
        </dgm:presLayoutVars>
      </dgm:prSet>
      <dgm:spPr/>
    </dgm:pt>
    <dgm:pt modelId="{F870FDEF-C3CE-4D53-90E9-D4FF45D20003}" type="pres">
      <dgm:prSet presAssocID="{429432C0-80BE-4927-88AA-4EF1876EE420}" presName="compNode" presStyleCnt="0"/>
      <dgm:spPr/>
    </dgm:pt>
    <dgm:pt modelId="{1664EDDC-2BB5-4640-9EBD-45992760D174}" type="pres">
      <dgm:prSet presAssocID="{429432C0-80BE-4927-88AA-4EF1876EE420}" presName="bgRect" presStyleLbl="bgShp" presStyleIdx="0" presStyleCnt="3"/>
      <dgm:spPr/>
    </dgm:pt>
    <dgm:pt modelId="{4E292649-3CAA-4E10-BCA0-78A8501AB1B3}" type="pres">
      <dgm:prSet presAssocID="{429432C0-80BE-4927-88AA-4EF1876EE42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utral Face with No Fill"/>
        </a:ext>
      </dgm:extLst>
    </dgm:pt>
    <dgm:pt modelId="{141DB41A-F67D-42AA-8BE9-13B03050D40B}" type="pres">
      <dgm:prSet presAssocID="{429432C0-80BE-4927-88AA-4EF1876EE420}" presName="spaceRect" presStyleCnt="0"/>
      <dgm:spPr/>
    </dgm:pt>
    <dgm:pt modelId="{452029E4-1F74-418D-B814-15A132732D5B}" type="pres">
      <dgm:prSet presAssocID="{429432C0-80BE-4927-88AA-4EF1876EE420}" presName="parTx" presStyleLbl="revTx" presStyleIdx="0" presStyleCnt="3">
        <dgm:presLayoutVars>
          <dgm:chMax val="0"/>
          <dgm:chPref val="0"/>
        </dgm:presLayoutVars>
      </dgm:prSet>
      <dgm:spPr/>
    </dgm:pt>
    <dgm:pt modelId="{3C7DB433-68ED-41B3-80CA-CF413D8075D0}" type="pres">
      <dgm:prSet presAssocID="{0C2CAC3D-3744-4456-BE02-CE470D83ABA8}" presName="sibTrans" presStyleCnt="0"/>
      <dgm:spPr/>
    </dgm:pt>
    <dgm:pt modelId="{3AAB61E2-0878-42BC-AFFE-54A44EDA3AD5}" type="pres">
      <dgm:prSet presAssocID="{D51F75CD-CCFB-4B8D-851E-7B81A7BA0AE1}" presName="compNode" presStyleCnt="0"/>
      <dgm:spPr/>
    </dgm:pt>
    <dgm:pt modelId="{2C6AE7AE-DCD0-4E85-B0D5-CD7B9ADB2556}" type="pres">
      <dgm:prSet presAssocID="{D51F75CD-CCFB-4B8D-851E-7B81A7BA0AE1}" presName="bgRect" presStyleLbl="bgShp" presStyleIdx="1" presStyleCnt="3"/>
      <dgm:spPr/>
    </dgm:pt>
    <dgm:pt modelId="{4EB7CF97-1EDB-4621-81D8-83257187946E}" type="pres">
      <dgm:prSet presAssocID="{D51F75CD-CCFB-4B8D-851E-7B81A7BA0AE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abase"/>
        </a:ext>
      </dgm:extLst>
    </dgm:pt>
    <dgm:pt modelId="{C2D5DADA-15A1-49A1-A3EC-DF5514392363}" type="pres">
      <dgm:prSet presAssocID="{D51F75CD-CCFB-4B8D-851E-7B81A7BA0AE1}" presName="spaceRect" presStyleCnt="0"/>
      <dgm:spPr/>
    </dgm:pt>
    <dgm:pt modelId="{5B25105D-B12B-42ED-AA2F-BCA57840EDB6}" type="pres">
      <dgm:prSet presAssocID="{D51F75CD-CCFB-4B8D-851E-7B81A7BA0AE1}" presName="parTx" presStyleLbl="revTx" presStyleIdx="1" presStyleCnt="3">
        <dgm:presLayoutVars>
          <dgm:chMax val="0"/>
          <dgm:chPref val="0"/>
        </dgm:presLayoutVars>
      </dgm:prSet>
      <dgm:spPr/>
    </dgm:pt>
    <dgm:pt modelId="{E9AF6DC1-F72A-4EFB-9088-E3AF034E81E1}" type="pres">
      <dgm:prSet presAssocID="{D1A84C5E-9010-4CEC-A906-E1B2EED99EB3}" presName="sibTrans" presStyleCnt="0"/>
      <dgm:spPr/>
    </dgm:pt>
    <dgm:pt modelId="{9516D929-177D-42B8-A057-47F7321FB4D6}" type="pres">
      <dgm:prSet presAssocID="{E0E50212-85BA-4D1C-91DC-662E70172786}" presName="compNode" presStyleCnt="0"/>
      <dgm:spPr/>
    </dgm:pt>
    <dgm:pt modelId="{FBD46167-7CA1-427B-A38B-F85795212FBC}" type="pres">
      <dgm:prSet presAssocID="{E0E50212-85BA-4D1C-91DC-662E70172786}" presName="bgRect" presStyleLbl="bgShp" presStyleIdx="2" presStyleCnt="3"/>
      <dgm:spPr/>
    </dgm:pt>
    <dgm:pt modelId="{40BA95DB-4F29-466E-82A8-D19BA7D77D8F}" type="pres">
      <dgm:prSet presAssocID="{E0E50212-85BA-4D1C-91DC-662E7017278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urglass"/>
        </a:ext>
      </dgm:extLst>
    </dgm:pt>
    <dgm:pt modelId="{B1E07D5F-E2B6-4CAB-B2DD-C05CC722AAF6}" type="pres">
      <dgm:prSet presAssocID="{E0E50212-85BA-4D1C-91DC-662E70172786}" presName="spaceRect" presStyleCnt="0"/>
      <dgm:spPr/>
    </dgm:pt>
    <dgm:pt modelId="{45EAB2C3-2E4D-4E32-9849-DB00EFC92F21}" type="pres">
      <dgm:prSet presAssocID="{E0E50212-85BA-4D1C-91DC-662E70172786}" presName="parTx" presStyleLbl="revTx" presStyleIdx="2" presStyleCnt="3">
        <dgm:presLayoutVars>
          <dgm:chMax val="0"/>
          <dgm:chPref val="0"/>
        </dgm:presLayoutVars>
      </dgm:prSet>
      <dgm:spPr/>
    </dgm:pt>
  </dgm:ptLst>
  <dgm:cxnLst>
    <dgm:cxn modelId="{2E839C18-6B3B-4F13-9BE4-2B072E971157}" type="presOf" srcId="{F9FF44C3-61BC-4234-9F19-670DA0F6A3A7}" destId="{5BD26C28-CE3B-436C-A18C-A2635E6B1C1D}" srcOrd="0" destOrd="0" presId="urn:microsoft.com/office/officeart/2018/2/layout/IconVerticalSolidList"/>
    <dgm:cxn modelId="{F96E1368-4C8C-48A6-BB0D-4AB3010A447D}" type="presOf" srcId="{429432C0-80BE-4927-88AA-4EF1876EE420}" destId="{452029E4-1F74-418D-B814-15A132732D5B}" srcOrd="0" destOrd="0" presId="urn:microsoft.com/office/officeart/2018/2/layout/IconVerticalSolidList"/>
    <dgm:cxn modelId="{A0DDF570-6629-43B7-802C-DF0705DB30E6}" srcId="{F9FF44C3-61BC-4234-9F19-670DA0F6A3A7}" destId="{429432C0-80BE-4927-88AA-4EF1876EE420}" srcOrd="0" destOrd="0" parTransId="{F7B1FA14-D4B0-44D9-A9CD-D5083D9B82F0}" sibTransId="{0C2CAC3D-3744-4456-BE02-CE470D83ABA8}"/>
    <dgm:cxn modelId="{8F32E6A5-2490-4D6B-AFD0-3079DC721707}" srcId="{F9FF44C3-61BC-4234-9F19-670DA0F6A3A7}" destId="{E0E50212-85BA-4D1C-91DC-662E70172786}" srcOrd="2" destOrd="0" parTransId="{A18B8146-3192-46F4-AC56-86F872A2EC97}" sibTransId="{6B17BA54-F5A5-4391-8EB1-8028D3B9A6A7}"/>
    <dgm:cxn modelId="{97948DC1-C527-4F83-B648-757B6865F6B3}" type="presOf" srcId="{E0E50212-85BA-4D1C-91DC-662E70172786}" destId="{45EAB2C3-2E4D-4E32-9849-DB00EFC92F21}" srcOrd="0" destOrd="0" presId="urn:microsoft.com/office/officeart/2018/2/layout/IconVerticalSolidList"/>
    <dgm:cxn modelId="{DB8167D3-6515-4703-B18B-81A0DCBA3EA9}" type="presOf" srcId="{D51F75CD-CCFB-4B8D-851E-7B81A7BA0AE1}" destId="{5B25105D-B12B-42ED-AA2F-BCA57840EDB6}" srcOrd="0" destOrd="0" presId="urn:microsoft.com/office/officeart/2018/2/layout/IconVerticalSolidList"/>
    <dgm:cxn modelId="{2D8751F2-C047-4B32-94A0-AD6911A71E82}" srcId="{F9FF44C3-61BC-4234-9F19-670DA0F6A3A7}" destId="{D51F75CD-CCFB-4B8D-851E-7B81A7BA0AE1}" srcOrd="1" destOrd="0" parTransId="{24752D70-2FD1-44E7-9284-6BE318E202DB}" sibTransId="{D1A84C5E-9010-4CEC-A906-E1B2EED99EB3}"/>
    <dgm:cxn modelId="{395A0C0F-BE29-45D5-8A56-B2EBE5E6CC03}" type="presParOf" srcId="{5BD26C28-CE3B-436C-A18C-A2635E6B1C1D}" destId="{F870FDEF-C3CE-4D53-90E9-D4FF45D20003}" srcOrd="0" destOrd="0" presId="urn:microsoft.com/office/officeart/2018/2/layout/IconVerticalSolidList"/>
    <dgm:cxn modelId="{5A39B1B2-99CC-45CD-A129-6A9CE9BF7328}" type="presParOf" srcId="{F870FDEF-C3CE-4D53-90E9-D4FF45D20003}" destId="{1664EDDC-2BB5-4640-9EBD-45992760D174}" srcOrd="0" destOrd="0" presId="urn:microsoft.com/office/officeart/2018/2/layout/IconVerticalSolidList"/>
    <dgm:cxn modelId="{7D1E1B3B-951B-43F9-BA0E-52FCA8B3E98A}" type="presParOf" srcId="{F870FDEF-C3CE-4D53-90E9-D4FF45D20003}" destId="{4E292649-3CAA-4E10-BCA0-78A8501AB1B3}" srcOrd="1" destOrd="0" presId="urn:microsoft.com/office/officeart/2018/2/layout/IconVerticalSolidList"/>
    <dgm:cxn modelId="{EE360544-4D71-4610-95B1-338A3F044F10}" type="presParOf" srcId="{F870FDEF-C3CE-4D53-90E9-D4FF45D20003}" destId="{141DB41A-F67D-42AA-8BE9-13B03050D40B}" srcOrd="2" destOrd="0" presId="urn:microsoft.com/office/officeart/2018/2/layout/IconVerticalSolidList"/>
    <dgm:cxn modelId="{C6306270-5F9E-4ECE-AF41-57A743401B84}" type="presParOf" srcId="{F870FDEF-C3CE-4D53-90E9-D4FF45D20003}" destId="{452029E4-1F74-418D-B814-15A132732D5B}" srcOrd="3" destOrd="0" presId="urn:microsoft.com/office/officeart/2018/2/layout/IconVerticalSolidList"/>
    <dgm:cxn modelId="{9B1F82B8-CB3A-4459-8018-018B6DD151D6}" type="presParOf" srcId="{5BD26C28-CE3B-436C-A18C-A2635E6B1C1D}" destId="{3C7DB433-68ED-41B3-80CA-CF413D8075D0}" srcOrd="1" destOrd="0" presId="urn:microsoft.com/office/officeart/2018/2/layout/IconVerticalSolidList"/>
    <dgm:cxn modelId="{B69EB218-9E5E-40B2-AE7B-8C260A279C1F}" type="presParOf" srcId="{5BD26C28-CE3B-436C-A18C-A2635E6B1C1D}" destId="{3AAB61E2-0878-42BC-AFFE-54A44EDA3AD5}" srcOrd="2" destOrd="0" presId="urn:microsoft.com/office/officeart/2018/2/layout/IconVerticalSolidList"/>
    <dgm:cxn modelId="{C6D11A9D-7DB0-4EA4-B3DE-DB46679E7223}" type="presParOf" srcId="{3AAB61E2-0878-42BC-AFFE-54A44EDA3AD5}" destId="{2C6AE7AE-DCD0-4E85-B0D5-CD7B9ADB2556}" srcOrd="0" destOrd="0" presId="urn:microsoft.com/office/officeart/2018/2/layout/IconVerticalSolidList"/>
    <dgm:cxn modelId="{272FAFB0-CBBA-49F7-AC8B-CB4E2EC82446}" type="presParOf" srcId="{3AAB61E2-0878-42BC-AFFE-54A44EDA3AD5}" destId="{4EB7CF97-1EDB-4621-81D8-83257187946E}" srcOrd="1" destOrd="0" presId="urn:microsoft.com/office/officeart/2018/2/layout/IconVerticalSolidList"/>
    <dgm:cxn modelId="{B59DAA6A-8746-40AD-9BA5-2B08F423422F}" type="presParOf" srcId="{3AAB61E2-0878-42BC-AFFE-54A44EDA3AD5}" destId="{C2D5DADA-15A1-49A1-A3EC-DF5514392363}" srcOrd="2" destOrd="0" presId="urn:microsoft.com/office/officeart/2018/2/layout/IconVerticalSolidList"/>
    <dgm:cxn modelId="{89FCF7A9-0C8F-441A-BB26-6285DA0C1BB5}" type="presParOf" srcId="{3AAB61E2-0878-42BC-AFFE-54A44EDA3AD5}" destId="{5B25105D-B12B-42ED-AA2F-BCA57840EDB6}" srcOrd="3" destOrd="0" presId="urn:microsoft.com/office/officeart/2018/2/layout/IconVerticalSolidList"/>
    <dgm:cxn modelId="{D5C2F268-0D7E-41D1-BEC4-6CD62AEC3E2B}" type="presParOf" srcId="{5BD26C28-CE3B-436C-A18C-A2635E6B1C1D}" destId="{E9AF6DC1-F72A-4EFB-9088-E3AF034E81E1}" srcOrd="3" destOrd="0" presId="urn:microsoft.com/office/officeart/2018/2/layout/IconVerticalSolidList"/>
    <dgm:cxn modelId="{BBD78019-2627-4AC8-8796-72442044EF26}" type="presParOf" srcId="{5BD26C28-CE3B-436C-A18C-A2635E6B1C1D}" destId="{9516D929-177D-42B8-A057-47F7321FB4D6}" srcOrd="4" destOrd="0" presId="urn:microsoft.com/office/officeart/2018/2/layout/IconVerticalSolidList"/>
    <dgm:cxn modelId="{5195B553-1FD4-47DB-A0A8-9E27B207F6AB}" type="presParOf" srcId="{9516D929-177D-42B8-A057-47F7321FB4D6}" destId="{FBD46167-7CA1-427B-A38B-F85795212FBC}" srcOrd="0" destOrd="0" presId="urn:microsoft.com/office/officeart/2018/2/layout/IconVerticalSolidList"/>
    <dgm:cxn modelId="{E4588A64-49F4-4347-81A7-324D8FBE2C83}" type="presParOf" srcId="{9516D929-177D-42B8-A057-47F7321FB4D6}" destId="{40BA95DB-4F29-466E-82A8-D19BA7D77D8F}" srcOrd="1" destOrd="0" presId="urn:microsoft.com/office/officeart/2018/2/layout/IconVerticalSolidList"/>
    <dgm:cxn modelId="{37C87077-647D-447E-A633-3686D9B1EDB1}" type="presParOf" srcId="{9516D929-177D-42B8-A057-47F7321FB4D6}" destId="{B1E07D5F-E2B6-4CAB-B2DD-C05CC722AAF6}" srcOrd="2" destOrd="0" presId="urn:microsoft.com/office/officeart/2018/2/layout/IconVerticalSolidList"/>
    <dgm:cxn modelId="{21501C41-B35A-4C5F-A97B-CFA9F95A9CDE}" type="presParOf" srcId="{9516D929-177D-42B8-A057-47F7321FB4D6}" destId="{45EAB2C3-2E4D-4E32-9849-DB00EFC92F2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B45693-091C-41FD-89E8-63E3FB1D7B18}"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7085D3B7-77A7-4EBD-A35C-5D3DCF1BDF3E}">
      <dgm:prSet/>
      <dgm:spPr/>
      <dgm:t>
        <a:bodyPr/>
        <a:lstStyle/>
        <a:p>
          <a:pPr>
            <a:lnSpc>
              <a:spcPct val="100000"/>
            </a:lnSpc>
          </a:pPr>
          <a:r>
            <a:rPr lang="en-US" dirty="0"/>
            <a:t>Calendar Integration</a:t>
          </a:r>
        </a:p>
      </dgm:t>
    </dgm:pt>
    <dgm:pt modelId="{F7FB92C3-6DEC-4D2C-8C9D-FDBF1A12861E}" type="parTrans" cxnId="{0605B02A-1750-43CA-935B-471489DFF752}">
      <dgm:prSet/>
      <dgm:spPr/>
      <dgm:t>
        <a:bodyPr/>
        <a:lstStyle/>
        <a:p>
          <a:endParaRPr lang="en-US"/>
        </a:p>
      </dgm:t>
    </dgm:pt>
    <dgm:pt modelId="{5BCB3DBF-2DE2-4AC7-8DCB-2C485FD64C20}" type="sibTrans" cxnId="{0605B02A-1750-43CA-935B-471489DFF752}">
      <dgm:prSet/>
      <dgm:spPr/>
      <dgm:t>
        <a:bodyPr/>
        <a:lstStyle/>
        <a:p>
          <a:pPr>
            <a:lnSpc>
              <a:spcPct val="100000"/>
            </a:lnSpc>
          </a:pPr>
          <a:endParaRPr lang="en-US"/>
        </a:p>
      </dgm:t>
    </dgm:pt>
    <dgm:pt modelId="{76EEDF29-8A55-4C79-B088-624FC68E8E56}">
      <dgm:prSet/>
      <dgm:spPr/>
      <dgm:t>
        <a:bodyPr/>
        <a:lstStyle/>
        <a:p>
          <a:pPr>
            <a:lnSpc>
              <a:spcPct val="100000"/>
            </a:lnSpc>
          </a:pPr>
          <a:r>
            <a:rPr lang="en-US"/>
            <a:t>Automated Emails</a:t>
          </a:r>
        </a:p>
      </dgm:t>
    </dgm:pt>
    <dgm:pt modelId="{F36D01E9-DEAC-4F09-9F62-1E6EA03A513D}" type="parTrans" cxnId="{62BED307-A322-4D31-A799-AD76230D8316}">
      <dgm:prSet/>
      <dgm:spPr/>
      <dgm:t>
        <a:bodyPr/>
        <a:lstStyle/>
        <a:p>
          <a:endParaRPr lang="en-US"/>
        </a:p>
      </dgm:t>
    </dgm:pt>
    <dgm:pt modelId="{F30CCE92-CA4D-4954-94A3-9AAACA789E8D}" type="sibTrans" cxnId="{62BED307-A322-4D31-A799-AD76230D8316}">
      <dgm:prSet/>
      <dgm:spPr/>
      <dgm:t>
        <a:bodyPr/>
        <a:lstStyle/>
        <a:p>
          <a:pPr>
            <a:lnSpc>
              <a:spcPct val="100000"/>
            </a:lnSpc>
          </a:pPr>
          <a:endParaRPr lang="en-US"/>
        </a:p>
      </dgm:t>
    </dgm:pt>
    <dgm:pt modelId="{341D6243-4FA4-443F-86FF-7247B74F1056}">
      <dgm:prSet/>
      <dgm:spPr/>
      <dgm:t>
        <a:bodyPr/>
        <a:lstStyle/>
        <a:p>
          <a:pPr>
            <a:lnSpc>
              <a:spcPct val="100000"/>
            </a:lnSpc>
          </a:pPr>
          <a:r>
            <a:rPr lang="en-US"/>
            <a:t>Asset Management</a:t>
          </a:r>
        </a:p>
      </dgm:t>
    </dgm:pt>
    <dgm:pt modelId="{0C009E4E-2A33-46F0-B4E1-DE26AE1AE428}" type="parTrans" cxnId="{10776458-B5E1-4C08-A256-D3AECB8519F4}">
      <dgm:prSet/>
      <dgm:spPr/>
      <dgm:t>
        <a:bodyPr/>
        <a:lstStyle/>
        <a:p>
          <a:endParaRPr lang="en-US"/>
        </a:p>
      </dgm:t>
    </dgm:pt>
    <dgm:pt modelId="{E7F403D4-F696-4931-92B0-0B5EEF1862E8}" type="sibTrans" cxnId="{10776458-B5E1-4C08-A256-D3AECB8519F4}">
      <dgm:prSet/>
      <dgm:spPr/>
      <dgm:t>
        <a:bodyPr/>
        <a:lstStyle/>
        <a:p>
          <a:pPr>
            <a:lnSpc>
              <a:spcPct val="100000"/>
            </a:lnSpc>
          </a:pPr>
          <a:endParaRPr lang="en-US"/>
        </a:p>
      </dgm:t>
    </dgm:pt>
    <dgm:pt modelId="{D827B2DA-2316-48A1-A949-9C4E4ADEFEF7}">
      <dgm:prSet/>
      <dgm:spPr/>
      <dgm:t>
        <a:bodyPr/>
        <a:lstStyle/>
        <a:p>
          <a:pPr>
            <a:lnSpc>
              <a:spcPct val="100000"/>
            </a:lnSpc>
          </a:pPr>
          <a:r>
            <a:rPr lang="en-US"/>
            <a:t>Staff Tracking</a:t>
          </a:r>
        </a:p>
      </dgm:t>
    </dgm:pt>
    <dgm:pt modelId="{1D12B600-AAD6-4113-A961-9E34588EEFFD}" type="parTrans" cxnId="{38EC97EB-3657-46C3-95D5-A8CAE9A81251}">
      <dgm:prSet/>
      <dgm:spPr/>
      <dgm:t>
        <a:bodyPr/>
        <a:lstStyle/>
        <a:p>
          <a:endParaRPr lang="en-US"/>
        </a:p>
      </dgm:t>
    </dgm:pt>
    <dgm:pt modelId="{28859994-43E0-4DD1-8A85-E3D5AD75C2BB}" type="sibTrans" cxnId="{38EC97EB-3657-46C3-95D5-A8CAE9A81251}">
      <dgm:prSet/>
      <dgm:spPr/>
      <dgm:t>
        <a:bodyPr/>
        <a:lstStyle/>
        <a:p>
          <a:endParaRPr lang="en-US"/>
        </a:p>
      </dgm:t>
    </dgm:pt>
    <dgm:pt modelId="{6FE95B12-F4CA-4E12-95C0-AA2F02DA43B6}" type="pres">
      <dgm:prSet presAssocID="{6FB45693-091C-41FD-89E8-63E3FB1D7B18}" presName="root" presStyleCnt="0">
        <dgm:presLayoutVars>
          <dgm:dir/>
          <dgm:resizeHandles val="exact"/>
        </dgm:presLayoutVars>
      </dgm:prSet>
      <dgm:spPr/>
    </dgm:pt>
    <dgm:pt modelId="{404F4B5B-6CD5-4932-9C73-666EFD77A853}" type="pres">
      <dgm:prSet presAssocID="{6FB45693-091C-41FD-89E8-63E3FB1D7B18}" presName="container" presStyleCnt="0">
        <dgm:presLayoutVars>
          <dgm:dir/>
          <dgm:resizeHandles val="exact"/>
        </dgm:presLayoutVars>
      </dgm:prSet>
      <dgm:spPr/>
    </dgm:pt>
    <dgm:pt modelId="{B996215D-7690-4F7A-87FF-3B3200A60679}" type="pres">
      <dgm:prSet presAssocID="{7085D3B7-77A7-4EBD-A35C-5D3DCF1BDF3E}" presName="compNode" presStyleCnt="0"/>
      <dgm:spPr/>
    </dgm:pt>
    <dgm:pt modelId="{193BB4D6-9EDB-47FD-ABD6-A072C4756CA3}" type="pres">
      <dgm:prSet presAssocID="{7085D3B7-77A7-4EBD-A35C-5D3DCF1BDF3E}" presName="iconBgRect" presStyleLbl="bgShp" presStyleIdx="0" presStyleCnt="4"/>
      <dgm:spPr/>
    </dgm:pt>
    <dgm:pt modelId="{36B0C9B8-5F7A-4FFD-9E2C-A2A1A11C49D5}" type="pres">
      <dgm:prSet presAssocID="{7085D3B7-77A7-4EBD-A35C-5D3DCF1BDF3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ily Calendar"/>
        </a:ext>
      </dgm:extLst>
    </dgm:pt>
    <dgm:pt modelId="{97D7671A-123B-432A-8E26-846CCE17BC83}" type="pres">
      <dgm:prSet presAssocID="{7085D3B7-77A7-4EBD-A35C-5D3DCF1BDF3E}" presName="spaceRect" presStyleCnt="0"/>
      <dgm:spPr/>
    </dgm:pt>
    <dgm:pt modelId="{DB43578A-1C98-43AC-A817-1AE1D651099C}" type="pres">
      <dgm:prSet presAssocID="{7085D3B7-77A7-4EBD-A35C-5D3DCF1BDF3E}" presName="textRect" presStyleLbl="revTx" presStyleIdx="0" presStyleCnt="4">
        <dgm:presLayoutVars>
          <dgm:chMax val="1"/>
          <dgm:chPref val="1"/>
        </dgm:presLayoutVars>
      </dgm:prSet>
      <dgm:spPr/>
    </dgm:pt>
    <dgm:pt modelId="{CF82489E-F0FD-4836-A76D-FDA511183C6E}" type="pres">
      <dgm:prSet presAssocID="{5BCB3DBF-2DE2-4AC7-8DCB-2C485FD64C20}" presName="sibTrans" presStyleLbl="sibTrans2D1" presStyleIdx="0" presStyleCnt="0"/>
      <dgm:spPr/>
    </dgm:pt>
    <dgm:pt modelId="{E17C1643-DA24-4BDD-83B4-9FC2D37B4DD1}" type="pres">
      <dgm:prSet presAssocID="{76EEDF29-8A55-4C79-B088-624FC68E8E56}" presName="compNode" presStyleCnt="0"/>
      <dgm:spPr/>
    </dgm:pt>
    <dgm:pt modelId="{2F49602F-4CA5-43AC-9F58-BFE1F047C100}" type="pres">
      <dgm:prSet presAssocID="{76EEDF29-8A55-4C79-B088-624FC68E8E56}" presName="iconBgRect" presStyleLbl="bgShp" presStyleIdx="1" presStyleCnt="4"/>
      <dgm:spPr/>
    </dgm:pt>
    <dgm:pt modelId="{6BD27434-F99D-4213-B2B3-198C917CB8B4}" type="pres">
      <dgm:prSet presAssocID="{76EEDF29-8A55-4C79-B088-624FC68E8E5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ail"/>
        </a:ext>
      </dgm:extLst>
    </dgm:pt>
    <dgm:pt modelId="{2902866F-DF7C-40C3-A09E-D009A60518A0}" type="pres">
      <dgm:prSet presAssocID="{76EEDF29-8A55-4C79-B088-624FC68E8E56}" presName="spaceRect" presStyleCnt="0"/>
      <dgm:spPr/>
    </dgm:pt>
    <dgm:pt modelId="{868B2AF4-F848-48C0-BBB9-56DAF4332702}" type="pres">
      <dgm:prSet presAssocID="{76EEDF29-8A55-4C79-B088-624FC68E8E56}" presName="textRect" presStyleLbl="revTx" presStyleIdx="1" presStyleCnt="4">
        <dgm:presLayoutVars>
          <dgm:chMax val="1"/>
          <dgm:chPref val="1"/>
        </dgm:presLayoutVars>
      </dgm:prSet>
      <dgm:spPr/>
    </dgm:pt>
    <dgm:pt modelId="{0BB5D181-5314-4A06-B5F6-45DFA9FC7A19}" type="pres">
      <dgm:prSet presAssocID="{F30CCE92-CA4D-4954-94A3-9AAACA789E8D}" presName="sibTrans" presStyleLbl="sibTrans2D1" presStyleIdx="0" presStyleCnt="0"/>
      <dgm:spPr/>
    </dgm:pt>
    <dgm:pt modelId="{45D5D3DF-FD60-4A6E-88E6-0C5634E30628}" type="pres">
      <dgm:prSet presAssocID="{341D6243-4FA4-443F-86FF-7247B74F1056}" presName="compNode" presStyleCnt="0"/>
      <dgm:spPr/>
    </dgm:pt>
    <dgm:pt modelId="{CCAFB4F2-46F4-483B-9470-22B4113DC957}" type="pres">
      <dgm:prSet presAssocID="{341D6243-4FA4-443F-86FF-7247B74F1056}" presName="iconBgRect" presStyleLbl="bgShp" presStyleIdx="2" presStyleCnt="4"/>
      <dgm:spPr/>
    </dgm:pt>
    <dgm:pt modelId="{67198FB2-0801-4030-9A0A-99F24626AB63}" type="pres">
      <dgm:prSet presAssocID="{341D6243-4FA4-443F-86FF-7247B74F105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6D155095-486E-4C2E-B818-C2FF2EBEA898}" type="pres">
      <dgm:prSet presAssocID="{341D6243-4FA4-443F-86FF-7247B74F1056}" presName="spaceRect" presStyleCnt="0"/>
      <dgm:spPr/>
    </dgm:pt>
    <dgm:pt modelId="{2FFFDBE5-EC40-4288-A88A-43A9D59BAA48}" type="pres">
      <dgm:prSet presAssocID="{341D6243-4FA4-443F-86FF-7247B74F1056}" presName="textRect" presStyleLbl="revTx" presStyleIdx="2" presStyleCnt="4">
        <dgm:presLayoutVars>
          <dgm:chMax val="1"/>
          <dgm:chPref val="1"/>
        </dgm:presLayoutVars>
      </dgm:prSet>
      <dgm:spPr/>
    </dgm:pt>
    <dgm:pt modelId="{3B3F34AE-C8C5-46F7-A2C3-DF705CA7B59D}" type="pres">
      <dgm:prSet presAssocID="{E7F403D4-F696-4931-92B0-0B5EEF1862E8}" presName="sibTrans" presStyleLbl="sibTrans2D1" presStyleIdx="0" presStyleCnt="0"/>
      <dgm:spPr/>
    </dgm:pt>
    <dgm:pt modelId="{09F8D286-1463-48F2-A8CE-9FC9517B5319}" type="pres">
      <dgm:prSet presAssocID="{D827B2DA-2316-48A1-A949-9C4E4ADEFEF7}" presName="compNode" presStyleCnt="0"/>
      <dgm:spPr/>
    </dgm:pt>
    <dgm:pt modelId="{02C4F0FE-EE26-4D1E-9B1B-C5EED44BBE77}" type="pres">
      <dgm:prSet presAssocID="{D827B2DA-2316-48A1-A949-9C4E4ADEFEF7}" presName="iconBgRect" presStyleLbl="bgShp" presStyleIdx="3" presStyleCnt="4"/>
      <dgm:spPr/>
    </dgm:pt>
    <dgm:pt modelId="{3661532A-AE70-4F43-A077-825BC5F93D1C}" type="pres">
      <dgm:prSet presAssocID="{D827B2DA-2316-48A1-A949-9C4E4ADEFEF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3DD9BF30-2153-46C8-B662-258D888A81F6}" type="pres">
      <dgm:prSet presAssocID="{D827B2DA-2316-48A1-A949-9C4E4ADEFEF7}" presName="spaceRect" presStyleCnt="0"/>
      <dgm:spPr/>
    </dgm:pt>
    <dgm:pt modelId="{8B50E8DC-C8B9-40FF-B904-39A46B2B8846}" type="pres">
      <dgm:prSet presAssocID="{D827B2DA-2316-48A1-A949-9C4E4ADEFEF7}" presName="textRect" presStyleLbl="revTx" presStyleIdx="3" presStyleCnt="4">
        <dgm:presLayoutVars>
          <dgm:chMax val="1"/>
          <dgm:chPref val="1"/>
        </dgm:presLayoutVars>
      </dgm:prSet>
      <dgm:spPr/>
    </dgm:pt>
  </dgm:ptLst>
  <dgm:cxnLst>
    <dgm:cxn modelId="{62BED307-A322-4D31-A799-AD76230D8316}" srcId="{6FB45693-091C-41FD-89E8-63E3FB1D7B18}" destId="{76EEDF29-8A55-4C79-B088-624FC68E8E56}" srcOrd="1" destOrd="0" parTransId="{F36D01E9-DEAC-4F09-9F62-1E6EA03A513D}" sibTransId="{F30CCE92-CA4D-4954-94A3-9AAACA789E8D}"/>
    <dgm:cxn modelId="{0605B02A-1750-43CA-935B-471489DFF752}" srcId="{6FB45693-091C-41FD-89E8-63E3FB1D7B18}" destId="{7085D3B7-77A7-4EBD-A35C-5D3DCF1BDF3E}" srcOrd="0" destOrd="0" parTransId="{F7FB92C3-6DEC-4D2C-8C9D-FDBF1A12861E}" sibTransId="{5BCB3DBF-2DE2-4AC7-8DCB-2C485FD64C20}"/>
    <dgm:cxn modelId="{EC8A162C-199E-4C26-980F-FA30F32FBB52}" type="presOf" srcId="{F30CCE92-CA4D-4954-94A3-9AAACA789E8D}" destId="{0BB5D181-5314-4A06-B5F6-45DFA9FC7A19}" srcOrd="0" destOrd="0" presId="urn:microsoft.com/office/officeart/2018/2/layout/IconCircleList"/>
    <dgm:cxn modelId="{52DE8D3D-754F-46F5-8BD0-21C6E1C7ACED}" type="presOf" srcId="{7085D3B7-77A7-4EBD-A35C-5D3DCF1BDF3E}" destId="{DB43578A-1C98-43AC-A817-1AE1D651099C}" srcOrd="0" destOrd="0" presId="urn:microsoft.com/office/officeart/2018/2/layout/IconCircleList"/>
    <dgm:cxn modelId="{1DED534B-9D92-417E-9834-CA025E57C026}" type="presOf" srcId="{E7F403D4-F696-4931-92B0-0B5EEF1862E8}" destId="{3B3F34AE-C8C5-46F7-A2C3-DF705CA7B59D}" srcOrd="0" destOrd="0" presId="urn:microsoft.com/office/officeart/2018/2/layout/IconCircleList"/>
    <dgm:cxn modelId="{3E683C4C-5FB0-44A6-8A14-A6202EAA2002}" type="presOf" srcId="{D827B2DA-2316-48A1-A949-9C4E4ADEFEF7}" destId="{8B50E8DC-C8B9-40FF-B904-39A46B2B8846}" srcOrd="0" destOrd="0" presId="urn:microsoft.com/office/officeart/2018/2/layout/IconCircleList"/>
    <dgm:cxn modelId="{10776458-B5E1-4C08-A256-D3AECB8519F4}" srcId="{6FB45693-091C-41FD-89E8-63E3FB1D7B18}" destId="{341D6243-4FA4-443F-86FF-7247B74F1056}" srcOrd="2" destOrd="0" parTransId="{0C009E4E-2A33-46F0-B4E1-DE26AE1AE428}" sibTransId="{E7F403D4-F696-4931-92B0-0B5EEF1862E8}"/>
    <dgm:cxn modelId="{5B5287A6-E939-4212-8846-188237608575}" type="presOf" srcId="{76EEDF29-8A55-4C79-B088-624FC68E8E56}" destId="{868B2AF4-F848-48C0-BBB9-56DAF4332702}" srcOrd="0" destOrd="0" presId="urn:microsoft.com/office/officeart/2018/2/layout/IconCircleList"/>
    <dgm:cxn modelId="{5AA534B9-7C82-46D4-9042-95A1E249E8F2}" type="presOf" srcId="{341D6243-4FA4-443F-86FF-7247B74F1056}" destId="{2FFFDBE5-EC40-4288-A88A-43A9D59BAA48}" srcOrd="0" destOrd="0" presId="urn:microsoft.com/office/officeart/2018/2/layout/IconCircleList"/>
    <dgm:cxn modelId="{345EA8D6-F345-480E-8A94-2AF64DBBA2EE}" type="presOf" srcId="{5BCB3DBF-2DE2-4AC7-8DCB-2C485FD64C20}" destId="{CF82489E-F0FD-4836-A76D-FDA511183C6E}" srcOrd="0" destOrd="0" presId="urn:microsoft.com/office/officeart/2018/2/layout/IconCircleList"/>
    <dgm:cxn modelId="{38EC97EB-3657-46C3-95D5-A8CAE9A81251}" srcId="{6FB45693-091C-41FD-89E8-63E3FB1D7B18}" destId="{D827B2DA-2316-48A1-A949-9C4E4ADEFEF7}" srcOrd="3" destOrd="0" parTransId="{1D12B600-AAD6-4113-A961-9E34588EEFFD}" sibTransId="{28859994-43E0-4DD1-8A85-E3D5AD75C2BB}"/>
    <dgm:cxn modelId="{07291DEC-7BA1-4DFA-932C-845204E1D630}" type="presOf" srcId="{6FB45693-091C-41FD-89E8-63E3FB1D7B18}" destId="{6FE95B12-F4CA-4E12-95C0-AA2F02DA43B6}" srcOrd="0" destOrd="0" presId="urn:microsoft.com/office/officeart/2018/2/layout/IconCircleList"/>
    <dgm:cxn modelId="{4A01A988-77F7-4636-A6FE-5E0D7B27E82F}" type="presParOf" srcId="{6FE95B12-F4CA-4E12-95C0-AA2F02DA43B6}" destId="{404F4B5B-6CD5-4932-9C73-666EFD77A853}" srcOrd="0" destOrd="0" presId="urn:microsoft.com/office/officeart/2018/2/layout/IconCircleList"/>
    <dgm:cxn modelId="{E150F385-F037-4CDA-A859-B4AB7C8203B5}" type="presParOf" srcId="{404F4B5B-6CD5-4932-9C73-666EFD77A853}" destId="{B996215D-7690-4F7A-87FF-3B3200A60679}" srcOrd="0" destOrd="0" presId="urn:microsoft.com/office/officeart/2018/2/layout/IconCircleList"/>
    <dgm:cxn modelId="{E19C8260-CDE6-4BE2-BDCD-787153BEB6AD}" type="presParOf" srcId="{B996215D-7690-4F7A-87FF-3B3200A60679}" destId="{193BB4D6-9EDB-47FD-ABD6-A072C4756CA3}" srcOrd="0" destOrd="0" presId="urn:microsoft.com/office/officeart/2018/2/layout/IconCircleList"/>
    <dgm:cxn modelId="{118805E6-F8C7-49F9-932E-37231AC78377}" type="presParOf" srcId="{B996215D-7690-4F7A-87FF-3B3200A60679}" destId="{36B0C9B8-5F7A-4FFD-9E2C-A2A1A11C49D5}" srcOrd="1" destOrd="0" presId="urn:microsoft.com/office/officeart/2018/2/layout/IconCircleList"/>
    <dgm:cxn modelId="{252006A9-643B-4EC1-AFE5-513BDFADFE41}" type="presParOf" srcId="{B996215D-7690-4F7A-87FF-3B3200A60679}" destId="{97D7671A-123B-432A-8E26-846CCE17BC83}" srcOrd="2" destOrd="0" presId="urn:microsoft.com/office/officeart/2018/2/layout/IconCircleList"/>
    <dgm:cxn modelId="{7C700532-1DF6-4B24-9650-D28938F08B1C}" type="presParOf" srcId="{B996215D-7690-4F7A-87FF-3B3200A60679}" destId="{DB43578A-1C98-43AC-A817-1AE1D651099C}" srcOrd="3" destOrd="0" presId="urn:microsoft.com/office/officeart/2018/2/layout/IconCircleList"/>
    <dgm:cxn modelId="{91721D7A-0233-4A5F-875E-6E2163B30475}" type="presParOf" srcId="{404F4B5B-6CD5-4932-9C73-666EFD77A853}" destId="{CF82489E-F0FD-4836-A76D-FDA511183C6E}" srcOrd="1" destOrd="0" presId="urn:microsoft.com/office/officeart/2018/2/layout/IconCircleList"/>
    <dgm:cxn modelId="{3437060D-CA74-4E2F-9A9A-2C50B5C8970F}" type="presParOf" srcId="{404F4B5B-6CD5-4932-9C73-666EFD77A853}" destId="{E17C1643-DA24-4BDD-83B4-9FC2D37B4DD1}" srcOrd="2" destOrd="0" presId="urn:microsoft.com/office/officeart/2018/2/layout/IconCircleList"/>
    <dgm:cxn modelId="{E81AA822-CDE7-4FCC-A87D-4E5D8B789423}" type="presParOf" srcId="{E17C1643-DA24-4BDD-83B4-9FC2D37B4DD1}" destId="{2F49602F-4CA5-43AC-9F58-BFE1F047C100}" srcOrd="0" destOrd="0" presId="urn:microsoft.com/office/officeart/2018/2/layout/IconCircleList"/>
    <dgm:cxn modelId="{F11A5F07-CE9E-41EA-8190-71637DF7B906}" type="presParOf" srcId="{E17C1643-DA24-4BDD-83B4-9FC2D37B4DD1}" destId="{6BD27434-F99D-4213-B2B3-198C917CB8B4}" srcOrd="1" destOrd="0" presId="urn:microsoft.com/office/officeart/2018/2/layout/IconCircleList"/>
    <dgm:cxn modelId="{ABBCDECD-DC94-4161-8B65-FA326231D962}" type="presParOf" srcId="{E17C1643-DA24-4BDD-83B4-9FC2D37B4DD1}" destId="{2902866F-DF7C-40C3-A09E-D009A60518A0}" srcOrd="2" destOrd="0" presId="urn:microsoft.com/office/officeart/2018/2/layout/IconCircleList"/>
    <dgm:cxn modelId="{EB9BE213-16C7-44DE-A7D3-60AB03C73B9F}" type="presParOf" srcId="{E17C1643-DA24-4BDD-83B4-9FC2D37B4DD1}" destId="{868B2AF4-F848-48C0-BBB9-56DAF4332702}" srcOrd="3" destOrd="0" presId="urn:microsoft.com/office/officeart/2018/2/layout/IconCircleList"/>
    <dgm:cxn modelId="{2B87B95D-8745-430A-9C9C-0096C8677A33}" type="presParOf" srcId="{404F4B5B-6CD5-4932-9C73-666EFD77A853}" destId="{0BB5D181-5314-4A06-B5F6-45DFA9FC7A19}" srcOrd="3" destOrd="0" presId="urn:microsoft.com/office/officeart/2018/2/layout/IconCircleList"/>
    <dgm:cxn modelId="{C9B76C8C-C244-4B3E-8505-B384F705F884}" type="presParOf" srcId="{404F4B5B-6CD5-4932-9C73-666EFD77A853}" destId="{45D5D3DF-FD60-4A6E-88E6-0C5634E30628}" srcOrd="4" destOrd="0" presId="urn:microsoft.com/office/officeart/2018/2/layout/IconCircleList"/>
    <dgm:cxn modelId="{394E8C4A-EF44-4C56-9DD5-B4E8BACBB570}" type="presParOf" srcId="{45D5D3DF-FD60-4A6E-88E6-0C5634E30628}" destId="{CCAFB4F2-46F4-483B-9470-22B4113DC957}" srcOrd="0" destOrd="0" presId="urn:microsoft.com/office/officeart/2018/2/layout/IconCircleList"/>
    <dgm:cxn modelId="{E6C9DF86-D7B7-4A6C-AE6B-CC6FC235F73A}" type="presParOf" srcId="{45D5D3DF-FD60-4A6E-88E6-0C5634E30628}" destId="{67198FB2-0801-4030-9A0A-99F24626AB63}" srcOrd="1" destOrd="0" presId="urn:microsoft.com/office/officeart/2018/2/layout/IconCircleList"/>
    <dgm:cxn modelId="{B79244B5-F746-4ADE-922B-3A9102FEA40F}" type="presParOf" srcId="{45D5D3DF-FD60-4A6E-88E6-0C5634E30628}" destId="{6D155095-486E-4C2E-B818-C2FF2EBEA898}" srcOrd="2" destOrd="0" presId="urn:microsoft.com/office/officeart/2018/2/layout/IconCircleList"/>
    <dgm:cxn modelId="{9749E803-46F2-456F-A332-2571A64AD37D}" type="presParOf" srcId="{45D5D3DF-FD60-4A6E-88E6-0C5634E30628}" destId="{2FFFDBE5-EC40-4288-A88A-43A9D59BAA48}" srcOrd="3" destOrd="0" presId="urn:microsoft.com/office/officeart/2018/2/layout/IconCircleList"/>
    <dgm:cxn modelId="{BCC7B5BE-F139-4C99-9D60-E1DB764BF289}" type="presParOf" srcId="{404F4B5B-6CD5-4932-9C73-666EFD77A853}" destId="{3B3F34AE-C8C5-46F7-A2C3-DF705CA7B59D}" srcOrd="5" destOrd="0" presId="urn:microsoft.com/office/officeart/2018/2/layout/IconCircleList"/>
    <dgm:cxn modelId="{4287A9D5-9841-4353-A93F-EC985CBF8E62}" type="presParOf" srcId="{404F4B5B-6CD5-4932-9C73-666EFD77A853}" destId="{09F8D286-1463-48F2-A8CE-9FC9517B5319}" srcOrd="6" destOrd="0" presId="urn:microsoft.com/office/officeart/2018/2/layout/IconCircleList"/>
    <dgm:cxn modelId="{2A7BE608-2520-448E-A695-C9DDAB4ACBBE}" type="presParOf" srcId="{09F8D286-1463-48F2-A8CE-9FC9517B5319}" destId="{02C4F0FE-EE26-4D1E-9B1B-C5EED44BBE77}" srcOrd="0" destOrd="0" presId="urn:microsoft.com/office/officeart/2018/2/layout/IconCircleList"/>
    <dgm:cxn modelId="{89BD37BC-3F95-4D5B-8901-F080E3AFBB76}" type="presParOf" srcId="{09F8D286-1463-48F2-A8CE-9FC9517B5319}" destId="{3661532A-AE70-4F43-A077-825BC5F93D1C}" srcOrd="1" destOrd="0" presId="urn:microsoft.com/office/officeart/2018/2/layout/IconCircleList"/>
    <dgm:cxn modelId="{59100EB5-1825-4904-9FCA-0194A49A96B8}" type="presParOf" srcId="{09F8D286-1463-48F2-A8CE-9FC9517B5319}" destId="{3DD9BF30-2153-46C8-B662-258D888A81F6}" srcOrd="2" destOrd="0" presId="urn:microsoft.com/office/officeart/2018/2/layout/IconCircleList"/>
    <dgm:cxn modelId="{67888805-99EB-4E5D-98FD-446D729BE4F2}" type="presParOf" srcId="{09F8D286-1463-48F2-A8CE-9FC9517B5319}" destId="{8B50E8DC-C8B9-40FF-B904-39A46B2B884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54923-D5B2-430D-B09D-1D60D23FA7CA}">
      <dsp:nvSpPr>
        <dsp:cNvPr id="0" name=""/>
        <dsp:cNvSpPr/>
      </dsp:nvSpPr>
      <dsp:spPr>
        <a:xfrm>
          <a:off x="0" y="919142"/>
          <a:ext cx="6248400" cy="16968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B5AB19-5EA5-444D-A9A9-EC0742F811A0}">
      <dsp:nvSpPr>
        <dsp:cNvPr id="0" name=""/>
        <dsp:cNvSpPr/>
      </dsp:nvSpPr>
      <dsp:spPr>
        <a:xfrm>
          <a:off x="513305" y="1300940"/>
          <a:ext cx="933283" cy="9332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EADF33-C3F9-494A-9CF5-767B0FC85A87}">
      <dsp:nvSpPr>
        <dsp:cNvPr id="0" name=""/>
        <dsp:cNvSpPr/>
      </dsp:nvSpPr>
      <dsp:spPr>
        <a:xfrm>
          <a:off x="1959895" y="919142"/>
          <a:ext cx="4288504" cy="1696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586" tIns="179586" rIns="179586" bIns="179586" numCol="1" spcCol="1270" anchor="ctr" anchorCtr="0">
          <a:noAutofit/>
        </a:bodyPr>
        <a:lstStyle/>
        <a:p>
          <a:pPr marL="0" lvl="0" indent="0" algn="l" defTabSz="1111250">
            <a:lnSpc>
              <a:spcPct val="90000"/>
            </a:lnSpc>
            <a:spcBef>
              <a:spcPct val="0"/>
            </a:spcBef>
            <a:spcAft>
              <a:spcPct val="35000"/>
            </a:spcAft>
            <a:buNone/>
          </a:pPr>
          <a:r>
            <a:rPr lang="en-US" sz="2500" kern="1200"/>
            <a:t>1. GIS Layers of office spaces</a:t>
          </a:r>
        </a:p>
      </dsp:txBody>
      <dsp:txXfrm>
        <a:off x="1959895" y="919142"/>
        <a:ext cx="4288504" cy="1696878"/>
      </dsp:txXfrm>
    </dsp:sp>
    <dsp:sp modelId="{CFBA9256-1640-400E-9EFF-09D7AA9FCE6D}">
      <dsp:nvSpPr>
        <dsp:cNvPr id="0" name=""/>
        <dsp:cNvSpPr/>
      </dsp:nvSpPr>
      <dsp:spPr>
        <a:xfrm>
          <a:off x="0" y="3040241"/>
          <a:ext cx="6248400" cy="16968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E6E6E8-36BF-4E69-8CC7-DF2FB18C6114}">
      <dsp:nvSpPr>
        <dsp:cNvPr id="0" name=""/>
        <dsp:cNvSpPr/>
      </dsp:nvSpPr>
      <dsp:spPr>
        <a:xfrm>
          <a:off x="513305" y="3422039"/>
          <a:ext cx="933283" cy="9332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552C23-13B4-41B2-8136-660719A5A797}">
      <dsp:nvSpPr>
        <dsp:cNvPr id="0" name=""/>
        <dsp:cNvSpPr/>
      </dsp:nvSpPr>
      <dsp:spPr>
        <a:xfrm>
          <a:off x="1959895" y="3040241"/>
          <a:ext cx="4288504" cy="1696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586" tIns="179586" rIns="179586" bIns="179586" numCol="1" spcCol="1270" anchor="ctr" anchorCtr="0">
          <a:noAutofit/>
        </a:bodyPr>
        <a:lstStyle/>
        <a:p>
          <a:pPr marL="0" lvl="0" indent="0" algn="l" defTabSz="1111250">
            <a:lnSpc>
              <a:spcPct val="90000"/>
            </a:lnSpc>
            <a:spcBef>
              <a:spcPct val="0"/>
            </a:spcBef>
            <a:spcAft>
              <a:spcPct val="35000"/>
            </a:spcAft>
            <a:buNone/>
          </a:pPr>
          <a:r>
            <a:rPr lang="en-US" sz="2500" kern="1200" dirty="0"/>
            <a:t>2. Prototype staff scheduling system</a:t>
          </a:r>
        </a:p>
      </dsp:txBody>
      <dsp:txXfrm>
        <a:off x="1959895" y="3040241"/>
        <a:ext cx="4288504" cy="16968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C2EC7-8C2E-426F-B926-F47E9AAC5F69}">
      <dsp:nvSpPr>
        <dsp:cNvPr id="0" name=""/>
        <dsp:cNvSpPr/>
      </dsp:nvSpPr>
      <dsp:spPr>
        <a:xfrm>
          <a:off x="0" y="2442"/>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1E8906-ECC3-498C-B886-DAFF022D0B4A}">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98ABD4-918F-4ADC-85D8-91E141FBD65C}">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100000"/>
            </a:lnSpc>
            <a:spcBef>
              <a:spcPct val="0"/>
            </a:spcBef>
            <a:spcAft>
              <a:spcPct val="35000"/>
            </a:spcAft>
            <a:buNone/>
          </a:pPr>
          <a:r>
            <a:rPr lang="en-US" sz="2200" kern="1200"/>
            <a:t>Data Development</a:t>
          </a:r>
        </a:p>
      </dsp:txBody>
      <dsp:txXfrm>
        <a:off x="1429899" y="2442"/>
        <a:ext cx="5083704" cy="1238008"/>
      </dsp:txXfrm>
    </dsp:sp>
    <dsp:sp modelId="{84E3E785-6F98-4D8C-BC30-9C9F95E9A43F}">
      <dsp:nvSpPr>
        <dsp:cNvPr id="0" name=""/>
        <dsp:cNvSpPr/>
      </dsp:nvSpPr>
      <dsp:spPr>
        <a:xfrm>
          <a:off x="0" y="1549953"/>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162D34-AA01-40AD-80AC-445B7CEEACE9}">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F0F7D4-D792-4287-A2FA-6ABE1D8BF3E5}">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100000"/>
            </a:lnSpc>
            <a:spcBef>
              <a:spcPct val="0"/>
            </a:spcBef>
            <a:spcAft>
              <a:spcPct val="35000"/>
            </a:spcAft>
            <a:buNone/>
          </a:pPr>
          <a:r>
            <a:rPr lang="en-US" sz="2200" kern="1200" dirty="0"/>
            <a:t>Host Data</a:t>
          </a:r>
        </a:p>
      </dsp:txBody>
      <dsp:txXfrm>
        <a:off x="1429899" y="1549953"/>
        <a:ext cx="5083704" cy="1238008"/>
      </dsp:txXfrm>
    </dsp:sp>
    <dsp:sp modelId="{369D65D9-42EC-4E08-8CC5-8FD30650771F}">
      <dsp:nvSpPr>
        <dsp:cNvPr id="0" name=""/>
        <dsp:cNvSpPr/>
      </dsp:nvSpPr>
      <dsp:spPr>
        <a:xfrm>
          <a:off x="0" y="3097464"/>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D28CCF-87C1-41BF-8960-EC1B5408002F}">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018228-05F4-4F41-BB8B-998A091A6C2D}">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100000"/>
            </a:lnSpc>
            <a:spcBef>
              <a:spcPct val="0"/>
            </a:spcBef>
            <a:spcAft>
              <a:spcPct val="35000"/>
            </a:spcAft>
            <a:buNone/>
          </a:pPr>
          <a:r>
            <a:rPr lang="en-US" sz="2200" kern="1200" dirty="0"/>
            <a:t>Staff Scheduling Form</a:t>
          </a:r>
        </a:p>
      </dsp:txBody>
      <dsp:txXfrm>
        <a:off x="1429899" y="3097464"/>
        <a:ext cx="5083704" cy="1238008"/>
      </dsp:txXfrm>
    </dsp:sp>
    <dsp:sp modelId="{437E0463-98EE-44B9-9341-FE8EAD34F342}">
      <dsp:nvSpPr>
        <dsp:cNvPr id="0" name=""/>
        <dsp:cNvSpPr/>
      </dsp:nvSpPr>
      <dsp:spPr>
        <a:xfrm>
          <a:off x="0" y="4644974"/>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3DFF0A-31B7-4452-952C-5952D5C2ED1E}">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DECE36-2814-433B-A45B-2DDA5DA7A203}">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100000"/>
            </a:lnSpc>
            <a:spcBef>
              <a:spcPct val="0"/>
            </a:spcBef>
            <a:spcAft>
              <a:spcPct val="35000"/>
            </a:spcAft>
            <a:buNone/>
          </a:pPr>
          <a:r>
            <a:rPr lang="en-US" sz="2200" kern="1200"/>
            <a:t>Applications - Edit and Dashboard</a:t>
          </a:r>
        </a:p>
      </dsp:txBody>
      <dsp:txXfrm>
        <a:off x="1429899" y="4644974"/>
        <a:ext cx="5083704" cy="12380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E83C4-8552-4F35-831F-7E61326672FE}">
      <dsp:nvSpPr>
        <dsp:cNvPr id="0" name=""/>
        <dsp:cNvSpPr/>
      </dsp:nvSpPr>
      <dsp:spPr>
        <a:xfrm>
          <a:off x="0" y="1092793"/>
          <a:ext cx="1345066" cy="85411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937E0AB-98BA-4226-BDCE-0BB288775050}">
      <dsp:nvSpPr>
        <dsp:cNvPr id="0" name=""/>
        <dsp:cNvSpPr/>
      </dsp:nvSpPr>
      <dsp:spPr>
        <a:xfrm>
          <a:off x="149451" y="1234773"/>
          <a:ext cx="1345066" cy="85411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Cubes</a:t>
          </a:r>
        </a:p>
      </dsp:txBody>
      <dsp:txXfrm>
        <a:off x="174467" y="1259789"/>
        <a:ext cx="1295034" cy="804085"/>
      </dsp:txXfrm>
    </dsp:sp>
    <dsp:sp modelId="{DFFD852D-E3E1-44F6-A16E-74E7D77E1C2E}">
      <dsp:nvSpPr>
        <dsp:cNvPr id="0" name=""/>
        <dsp:cNvSpPr/>
      </dsp:nvSpPr>
      <dsp:spPr>
        <a:xfrm>
          <a:off x="1643969" y="1092793"/>
          <a:ext cx="1345066" cy="85411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74F6BA1-4246-437B-A278-070DA6EE3D78}">
      <dsp:nvSpPr>
        <dsp:cNvPr id="0" name=""/>
        <dsp:cNvSpPr/>
      </dsp:nvSpPr>
      <dsp:spPr>
        <a:xfrm>
          <a:off x="1793421" y="1234773"/>
          <a:ext cx="1345066" cy="85411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Sections</a:t>
          </a:r>
        </a:p>
      </dsp:txBody>
      <dsp:txXfrm>
        <a:off x="1818437" y="1259789"/>
        <a:ext cx="1295034" cy="804085"/>
      </dsp:txXfrm>
    </dsp:sp>
    <dsp:sp modelId="{DD3B0A33-0F2C-4076-B8E7-3F0DF16F7B77}">
      <dsp:nvSpPr>
        <dsp:cNvPr id="0" name=""/>
        <dsp:cNvSpPr/>
      </dsp:nvSpPr>
      <dsp:spPr>
        <a:xfrm>
          <a:off x="3287939" y="1092793"/>
          <a:ext cx="1345066" cy="85411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03CC7AB-C1F2-48F2-B67A-AA587472C206}">
      <dsp:nvSpPr>
        <dsp:cNvPr id="0" name=""/>
        <dsp:cNvSpPr/>
      </dsp:nvSpPr>
      <dsp:spPr>
        <a:xfrm>
          <a:off x="3437391" y="1234773"/>
          <a:ext cx="1345066" cy="85411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Scheduling table</a:t>
          </a:r>
        </a:p>
      </dsp:txBody>
      <dsp:txXfrm>
        <a:off x="3462407" y="1259789"/>
        <a:ext cx="1295034" cy="8040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4EDDC-2BB5-4640-9EBD-45992760D174}">
      <dsp:nvSpPr>
        <dsp:cNvPr id="0" name=""/>
        <dsp:cNvSpPr/>
      </dsp:nvSpPr>
      <dsp:spPr>
        <a:xfrm>
          <a:off x="0" y="671"/>
          <a:ext cx="6263640" cy="157238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292649-3CAA-4E10-BCA0-78A8501AB1B3}">
      <dsp:nvSpPr>
        <dsp:cNvPr id="0" name=""/>
        <dsp:cNvSpPr/>
      </dsp:nvSpPr>
      <dsp:spPr>
        <a:xfrm>
          <a:off x="475646" y="354458"/>
          <a:ext cx="864811" cy="8648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2029E4-1F74-418D-B814-15A132732D5B}">
      <dsp:nvSpPr>
        <dsp:cNvPr id="0" name=""/>
        <dsp:cNvSpPr/>
      </dsp:nvSpPr>
      <dsp:spPr>
        <a:xfrm>
          <a:off x="1816103" y="67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90000"/>
            </a:lnSpc>
            <a:spcBef>
              <a:spcPct val="0"/>
            </a:spcBef>
            <a:spcAft>
              <a:spcPct val="35000"/>
            </a:spcAft>
            <a:buNone/>
          </a:pPr>
          <a:r>
            <a:rPr lang="en-US" sz="2500" kern="1200" dirty="0"/>
            <a:t>Related Data – No good way to symbolize out of the box</a:t>
          </a:r>
        </a:p>
      </dsp:txBody>
      <dsp:txXfrm>
        <a:off x="1816103" y="671"/>
        <a:ext cx="4447536" cy="1572384"/>
      </dsp:txXfrm>
    </dsp:sp>
    <dsp:sp modelId="{2C6AE7AE-DCD0-4E85-B0D5-CD7B9ADB2556}">
      <dsp:nvSpPr>
        <dsp:cNvPr id="0" name=""/>
        <dsp:cNvSpPr/>
      </dsp:nvSpPr>
      <dsp:spPr>
        <a:xfrm>
          <a:off x="0" y="1966151"/>
          <a:ext cx="6263640" cy="1572384"/>
        </a:xfrm>
        <a:prstGeom prst="roundRect">
          <a:avLst>
            <a:gd name="adj" fmla="val 1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dsp:style>
    </dsp:sp>
    <dsp:sp modelId="{4EB7CF97-1EDB-4621-81D8-83257187946E}">
      <dsp:nvSpPr>
        <dsp:cNvPr id="0" name=""/>
        <dsp:cNvSpPr/>
      </dsp:nvSpPr>
      <dsp:spPr>
        <a:xfrm>
          <a:off x="475646" y="2319938"/>
          <a:ext cx="864811" cy="8648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25105D-B12B-42ED-AA2F-BCA57840EDB6}">
      <dsp:nvSpPr>
        <dsp:cNvPr id="0" name=""/>
        <dsp:cNvSpPr/>
      </dsp:nvSpPr>
      <dsp:spPr>
        <a:xfrm>
          <a:off x="1816103" y="196615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90000"/>
            </a:lnSpc>
            <a:spcBef>
              <a:spcPct val="0"/>
            </a:spcBef>
            <a:spcAft>
              <a:spcPct val="35000"/>
            </a:spcAft>
            <a:buNone/>
          </a:pPr>
          <a:r>
            <a:rPr lang="en-US" sz="2500" kern="1200"/>
            <a:t>SQL Views – Slow rendering</a:t>
          </a:r>
        </a:p>
      </dsp:txBody>
      <dsp:txXfrm>
        <a:off x="1816103" y="1966151"/>
        <a:ext cx="4447536" cy="1572384"/>
      </dsp:txXfrm>
    </dsp:sp>
    <dsp:sp modelId="{FBD46167-7CA1-427B-A38B-F85795212FBC}">
      <dsp:nvSpPr>
        <dsp:cNvPr id="0" name=""/>
        <dsp:cNvSpPr/>
      </dsp:nvSpPr>
      <dsp:spPr>
        <a:xfrm>
          <a:off x="0" y="3931632"/>
          <a:ext cx="6263640" cy="1572384"/>
        </a:xfrm>
        <a:prstGeom prst="roundRect">
          <a:avLst>
            <a:gd name="adj" fmla="val 1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dsp:style>
    </dsp:sp>
    <dsp:sp modelId="{40BA95DB-4F29-466E-82A8-D19BA7D77D8F}">
      <dsp:nvSpPr>
        <dsp:cNvPr id="0" name=""/>
        <dsp:cNvSpPr/>
      </dsp:nvSpPr>
      <dsp:spPr>
        <a:xfrm>
          <a:off x="475646" y="4285418"/>
          <a:ext cx="864811" cy="8648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EAB2C3-2E4D-4E32-9849-DB00EFC92F21}">
      <dsp:nvSpPr>
        <dsp:cNvPr id="0" name=""/>
        <dsp:cNvSpPr/>
      </dsp:nvSpPr>
      <dsp:spPr>
        <a:xfrm>
          <a:off x="1816103" y="3931632"/>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111250">
            <a:lnSpc>
              <a:spcPct val="90000"/>
            </a:lnSpc>
            <a:spcBef>
              <a:spcPct val="0"/>
            </a:spcBef>
            <a:spcAft>
              <a:spcPct val="35000"/>
            </a:spcAft>
            <a:buNone/>
          </a:pPr>
          <a:r>
            <a:rPr lang="en-US" sz="2500" kern="1200"/>
            <a:t>Multiple Features per Date/time – Slow Rendering</a:t>
          </a:r>
        </a:p>
      </dsp:txBody>
      <dsp:txXfrm>
        <a:off x="1816103" y="3931632"/>
        <a:ext cx="4447536" cy="15723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BB4D6-9EDB-47FD-ABD6-A072C4756CA3}">
      <dsp:nvSpPr>
        <dsp:cNvPr id="0" name=""/>
        <dsp:cNvSpPr/>
      </dsp:nvSpPr>
      <dsp:spPr>
        <a:xfrm>
          <a:off x="212335" y="469890"/>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B0C9B8-5F7A-4FFD-9E2C-A2A1A11C49D5}">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43578A-1C98-43AC-A817-1AE1D651099C}">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Calendar Integration</a:t>
          </a:r>
        </a:p>
      </dsp:txBody>
      <dsp:txXfrm>
        <a:off x="1834517" y="469890"/>
        <a:ext cx="3148942" cy="1335915"/>
      </dsp:txXfrm>
    </dsp:sp>
    <dsp:sp modelId="{2F49602F-4CA5-43AC-9F58-BFE1F047C100}">
      <dsp:nvSpPr>
        <dsp:cNvPr id="0" name=""/>
        <dsp:cNvSpPr/>
      </dsp:nvSpPr>
      <dsp:spPr>
        <a:xfrm>
          <a:off x="5532139" y="469890"/>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D27434-F99D-4213-B2B3-198C917CB8B4}">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8B2AF4-F848-48C0-BBB9-56DAF4332702}">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Automated Emails</a:t>
          </a:r>
        </a:p>
      </dsp:txBody>
      <dsp:txXfrm>
        <a:off x="7154322" y="469890"/>
        <a:ext cx="3148942" cy="1335915"/>
      </dsp:txXfrm>
    </dsp:sp>
    <dsp:sp modelId="{CCAFB4F2-46F4-483B-9470-22B4113DC957}">
      <dsp:nvSpPr>
        <dsp:cNvPr id="0" name=""/>
        <dsp:cNvSpPr/>
      </dsp:nvSpPr>
      <dsp:spPr>
        <a:xfrm>
          <a:off x="212335" y="2545532"/>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198FB2-0801-4030-9A0A-99F24626AB63}">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FFDBE5-EC40-4288-A88A-43A9D59BAA48}">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Asset Management</a:t>
          </a:r>
        </a:p>
      </dsp:txBody>
      <dsp:txXfrm>
        <a:off x="1834517" y="2545532"/>
        <a:ext cx="3148942" cy="1335915"/>
      </dsp:txXfrm>
    </dsp:sp>
    <dsp:sp modelId="{02C4F0FE-EE26-4D1E-9B1B-C5EED44BBE77}">
      <dsp:nvSpPr>
        <dsp:cNvPr id="0" name=""/>
        <dsp:cNvSpPr/>
      </dsp:nvSpPr>
      <dsp:spPr>
        <a:xfrm>
          <a:off x="5532139" y="2545532"/>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61532A-AE70-4F43-A077-825BC5F93D1C}">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50E8DC-C8B9-40FF-B904-39A46B2B8846}">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Staff Tracking</a:t>
          </a:r>
        </a:p>
      </dsp:txBody>
      <dsp:txXfrm>
        <a:off x="7154322" y="2545532"/>
        <a:ext cx="3148942" cy="133591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EDD5B-8908-47FE-B3CE-A9AA0A35FC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863D47-5E2E-4C71-A68F-DAE61A8223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6056FA-AE0F-41BC-86EA-0B86533B9162}"/>
              </a:ext>
            </a:extLst>
          </p:cNvPr>
          <p:cNvSpPr>
            <a:spLocks noGrp="1"/>
          </p:cNvSpPr>
          <p:nvPr>
            <p:ph type="dt" sz="half" idx="10"/>
          </p:nvPr>
        </p:nvSpPr>
        <p:spPr/>
        <p:txBody>
          <a:bodyPr/>
          <a:lstStyle/>
          <a:p>
            <a:fld id="{C60A4104-3467-4F3E-B156-E4A102FDB9B8}" type="datetimeFigureOut">
              <a:rPr lang="en-US" smtClean="0"/>
              <a:t>8/11/2020</a:t>
            </a:fld>
            <a:endParaRPr lang="en-US"/>
          </a:p>
        </p:txBody>
      </p:sp>
      <p:sp>
        <p:nvSpPr>
          <p:cNvPr id="5" name="Footer Placeholder 4">
            <a:extLst>
              <a:ext uri="{FF2B5EF4-FFF2-40B4-BE49-F238E27FC236}">
                <a16:creationId xmlns:a16="http://schemas.microsoft.com/office/drawing/2014/main" id="{0A1B8A54-D070-46B2-968E-E0DCB37E8B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1AC7D2-9864-48A1-AB47-72C56188309B}"/>
              </a:ext>
            </a:extLst>
          </p:cNvPr>
          <p:cNvSpPr>
            <a:spLocks noGrp="1"/>
          </p:cNvSpPr>
          <p:nvPr>
            <p:ph type="sldNum" sz="quarter" idx="12"/>
          </p:nvPr>
        </p:nvSpPr>
        <p:spPr/>
        <p:txBody>
          <a:bodyPr/>
          <a:lstStyle/>
          <a:p>
            <a:fld id="{FF3B3A1C-59CA-46AF-A98C-DF80B3B0BBC8}" type="slidenum">
              <a:rPr lang="en-US" smtClean="0"/>
              <a:t>‹#›</a:t>
            </a:fld>
            <a:endParaRPr lang="en-US"/>
          </a:p>
        </p:txBody>
      </p:sp>
    </p:spTree>
    <p:extLst>
      <p:ext uri="{BB962C8B-B14F-4D97-AF65-F5344CB8AC3E}">
        <p14:creationId xmlns:p14="http://schemas.microsoft.com/office/powerpoint/2010/main" val="410558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09B70-4BBC-469A-9DF2-A1500E9551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5B2B27-B5A6-48B8-879E-5B6AC16B50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52527F-7CB1-473D-9F03-7A6E5EFC56A4}"/>
              </a:ext>
            </a:extLst>
          </p:cNvPr>
          <p:cNvSpPr>
            <a:spLocks noGrp="1"/>
          </p:cNvSpPr>
          <p:nvPr>
            <p:ph type="dt" sz="half" idx="10"/>
          </p:nvPr>
        </p:nvSpPr>
        <p:spPr/>
        <p:txBody>
          <a:bodyPr/>
          <a:lstStyle/>
          <a:p>
            <a:fld id="{C60A4104-3467-4F3E-B156-E4A102FDB9B8}" type="datetimeFigureOut">
              <a:rPr lang="en-US" smtClean="0"/>
              <a:t>8/11/2020</a:t>
            </a:fld>
            <a:endParaRPr lang="en-US"/>
          </a:p>
        </p:txBody>
      </p:sp>
      <p:sp>
        <p:nvSpPr>
          <p:cNvPr id="5" name="Footer Placeholder 4">
            <a:extLst>
              <a:ext uri="{FF2B5EF4-FFF2-40B4-BE49-F238E27FC236}">
                <a16:creationId xmlns:a16="http://schemas.microsoft.com/office/drawing/2014/main" id="{8034925B-A9CD-4737-8D1E-32883CDCC1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C32B32-AA89-4267-A68A-17DD94E6972B}"/>
              </a:ext>
            </a:extLst>
          </p:cNvPr>
          <p:cNvSpPr>
            <a:spLocks noGrp="1"/>
          </p:cNvSpPr>
          <p:nvPr>
            <p:ph type="sldNum" sz="quarter" idx="12"/>
          </p:nvPr>
        </p:nvSpPr>
        <p:spPr/>
        <p:txBody>
          <a:bodyPr/>
          <a:lstStyle/>
          <a:p>
            <a:fld id="{FF3B3A1C-59CA-46AF-A98C-DF80B3B0BBC8}" type="slidenum">
              <a:rPr lang="en-US" smtClean="0"/>
              <a:t>‹#›</a:t>
            </a:fld>
            <a:endParaRPr lang="en-US"/>
          </a:p>
        </p:txBody>
      </p:sp>
    </p:spTree>
    <p:extLst>
      <p:ext uri="{BB962C8B-B14F-4D97-AF65-F5344CB8AC3E}">
        <p14:creationId xmlns:p14="http://schemas.microsoft.com/office/powerpoint/2010/main" val="1436035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7269F1-6159-4BC4-85AF-72F86CC99D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DD7DAC-BB71-4676-AA05-F0EBA4F9BB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C001D7-DA1E-4BC9-9D2A-920C8ACAF03B}"/>
              </a:ext>
            </a:extLst>
          </p:cNvPr>
          <p:cNvSpPr>
            <a:spLocks noGrp="1"/>
          </p:cNvSpPr>
          <p:nvPr>
            <p:ph type="dt" sz="half" idx="10"/>
          </p:nvPr>
        </p:nvSpPr>
        <p:spPr/>
        <p:txBody>
          <a:bodyPr/>
          <a:lstStyle/>
          <a:p>
            <a:fld id="{C60A4104-3467-4F3E-B156-E4A102FDB9B8}" type="datetimeFigureOut">
              <a:rPr lang="en-US" smtClean="0"/>
              <a:t>8/11/2020</a:t>
            </a:fld>
            <a:endParaRPr lang="en-US"/>
          </a:p>
        </p:txBody>
      </p:sp>
      <p:sp>
        <p:nvSpPr>
          <p:cNvPr id="5" name="Footer Placeholder 4">
            <a:extLst>
              <a:ext uri="{FF2B5EF4-FFF2-40B4-BE49-F238E27FC236}">
                <a16:creationId xmlns:a16="http://schemas.microsoft.com/office/drawing/2014/main" id="{B45AFD76-BFE6-4A12-A351-3693C2393A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443F34-5520-4632-92D0-8106EC4BE4A7}"/>
              </a:ext>
            </a:extLst>
          </p:cNvPr>
          <p:cNvSpPr>
            <a:spLocks noGrp="1"/>
          </p:cNvSpPr>
          <p:nvPr>
            <p:ph type="sldNum" sz="quarter" idx="12"/>
          </p:nvPr>
        </p:nvSpPr>
        <p:spPr/>
        <p:txBody>
          <a:bodyPr/>
          <a:lstStyle/>
          <a:p>
            <a:fld id="{FF3B3A1C-59CA-46AF-A98C-DF80B3B0BBC8}" type="slidenum">
              <a:rPr lang="en-US" smtClean="0"/>
              <a:t>‹#›</a:t>
            </a:fld>
            <a:endParaRPr lang="en-US"/>
          </a:p>
        </p:txBody>
      </p:sp>
    </p:spTree>
    <p:extLst>
      <p:ext uri="{BB962C8B-B14F-4D97-AF65-F5344CB8AC3E}">
        <p14:creationId xmlns:p14="http://schemas.microsoft.com/office/powerpoint/2010/main" val="3365300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1C1AF-6842-4E76-B8C5-2DD324550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F24EB5-425F-4D00-8E39-3ED378C848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F257D1-B470-4B69-936C-A8048EA08AEF}"/>
              </a:ext>
            </a:extLst>
          </p:cNvPr>
          <p:cNvSpPr>
            <a:spLocks noGrp="1"/>
          </p:cNvSpPr>
          <p:nvPr>
            <p:ph type="dt" sz="half" idx="10"/>
          </p:nvPr>
        </p:nvSpPr>
        <p:spPr/>
        <p:txBody>
          <a:bodyPr/>
          <a:lstStyle/>
          <a:p>
            <a:fld id="{C60A4104-3467-4F3E-B156-E4A102FDB9B8}" type="datetimeFigureOut">
              <a:rPr lang="en-US" smtClean="0"/>
              <a:t>8/11/2020</a:t>
            </a:fld>
            <a:endParaRPr lang="en-US"/>
          </a:p>
        </p:txBody>
      </p:sp>
      <p:sp>
        <p:nvSpPr>
          <p:cNvPr id="5" name="Footer Placeholder 4">
            <a:extLst>
              <a:ext uri="{FF2B5EF4-FFF2-40B4-BE49-F238E27FC236}">
                <a16:creationId xmlns:a16="http://schemas.microsoft.com/office/drawing/2014/main" id="{4250CD40-5CB4-42B0-852C-57AC7EF510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CA78E-64D3-43AA-A180-B566AF86FA8B}"/>
              </a:ext>
            </a:extLst>
          </p:cNvPr>
          <p:cNvSpPr>
            <a:spLocks noGrp="1"/>
          </p:cNvSpPr>
          <p:nvPr>
            <p:ph type="sldNum" sz="quarter" idx="12"/>
          </p:nvPr>
        </p:nvSpPr>
        <p:spPr/>
        <p:txBody>
          <a:bodyPr/>
          <a:lstStyle/>
          <a:p>
            <a:fld id="{FF3B3A1C-59CA-46AF-A98C-DF80B3B0BBC8}" type="slidenum">
              <a:rPr lang="en-US" smtClean="0"/>
              <a:t>‹#›</a:t>
            </a:fld>
            <a:endParaRPr lang="en-US"/>
          </a:p>
        </p:txBody>
      </p:sp>
    </p:spTree>
    <p:extLst>
      <p:ext uri="{BB962C8B-B14F-4D97-AF65-F5344CB8AC3E}">
        <p14:creationId xmlns:p14="http://schemas.microsoft.com/office/powerpoint/2010/main" val="15315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828E5-DA95-4917-BF70-A872791AE3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9D5CA8-30BC-4041-ACD6-108A3BA2F4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20E944-5B7D-4E2F-834B-6763DA456368}"/>
              </a:ext>
            </a:extLst>
          </p:cNvPr>
          <p:cNvSpPr>
            <a:spLocks noGrp="1"/>
          </p:cNvSpPr>
          <p:nvPr>
            <p:ph type="dt" sz="half" idx="10"/>
          </p:nvPr>
        </p:nvSpPr>
        <p:spPr/>
        <p:txBody>
          <a:bodyPr/>
          <a:lstStyle/>
          <a:p>
            <a:fld id="{C60A4104-3467-4F3E-B156-E4A102FDB9B8}" type="datetimeFigureOut">
              <a:rPr lang="en-US" smtClean="0"/>
              <a:t>8/11/2020</a:t>
            </a:fld>
            <a:endParaRPr lang="en-US"/>
          </a:p>
        </p:txBody>
      </p:sp>
      <p:sp>
        <p:nvSpPr>
          <p:cNvPr id="5" name="Footer Placeholder 4">
            <a:extLst>
              <a:ext uri="{FF2B5EF4-FFF2-40B4-BE49-F238E27FC236}">
                <a16:creationId xmlns:a16="http://schemas.microsoft.com/office/drawing/2014/main" id="{1F921C75-A5BA-4008-BF4C-4D64DD95F3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B1C1F9-548D-4DB6-A3DD-D94DE94316C4}"/>
              </a:ext>
            </a:extLst>
          </p:cNvPr>
          <p:cNvSpPr>
            <a:spLocks noGrp="1"/>
          </p:cNvSpPr>
          <p:nvPr>
            <p:ph type="sldNum" sz="quarter" idx="12"/>
          </p:nvPr>
        </p:nvSpPr>
        <p:spPr/>
        <p:txBody>
          <a:bodyPr/>
          <a:lstStyle/>
          <a:p>
            <a:fld id="{FF3B3A1C-59CA-46AF-A98C-DF80B3B0BBC8}" type="slidenum">
              <a:rPr lang="en-US" smtClean="0"/>
              <a:t>‹#›</a:t>
            </a:fld>
            <a:endParaRPr lang="en-US"/>
          </a:p>
        </p:txBody>
      </p:sp>
    </p:spTree>
    <p:extLst>
      <p:ext uri="{BB962C8B-B14F-4D97-AF65-F5344CB8AC3E}">
        <p14:creationId xmlns:p14="http://schemas.microsoft.com/office/powerpoint/2010/main" val="1320763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134F6-31AD-4C71-8216-A908FC730B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E98884-EDA2-4529-A389-BDEE3603F5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380353-AFD4-40DA-B933-F0CF7D212B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632D7B-BF45-490E-847B-9A87C00043CB}"/>
              </a:ext>
            </a:extLst>
          </p:cNvPr>
          <p:cNvSpPr>
            <a:spLocks noGrp="1"/>
          </p:cNvSpPr>
          <p:nvPr>
            <p:ph type="dt" sz="half" idx="10"/>
          </p:nvPr>
        </p:nvSpPr>
        <p:spPr/>
        <p:txBody>
          <a:bodyPr/>
          <a:lstStyle/>
          <a:p>
            <a:fld id="{C60A4104-3467-4F3E-B156-E4A102FDB9B8}" type="datetimeFigureOut">
              <a:rPr lang="en-US" smtClean="0"/>
              <a:t>8/11/2020</a:t>
            </a:fld>
            <a:endParaRPr lang="en-US"/>
          </a:p>
        </p:txBody>
      </p:sp>
      <p:sp>
        <p:nvSpPr>
          <p:cNvPr id="6" name="Footer Placeholder 5">
            <a:extLst>
              <a:ext uri="{FF2B5EF4-FFF2-40B4-BE49-F238E27FC236}">
                <a16:creationId xmlns:a16="http://schemas.microsoft.com/office/drawing/2014/main" id="{33A4D49B-C9E0-4E69-B1F9-87FACBFCFD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BEDCE-D77C-4615-86D4-C1CA4CF5FAF4}"/>
              </a:ext>
            </a:extLst>
          </p:cNvPr>
          <p:cNvSpPr>
            <a:spLocks noGrp="1"/>
          </p:cNvSpPr>
          <p:nvPr>
            <p:ph type="sldNum" sz="quarter" idx="12"/>
          </p:nvPr>
        </p:nvSpPr>
        <p:spPr/>
        <p:txBody>
          <a:bodyPr/>
          <a:lstStyle/>
          <a:p>
            <a:fld id="{FF3B3A1C-59CA-46AF-A98C-DF80B3B0BBC8}" type="slidenum">
              <a:rPr lang="en-US" smtClean="0"/>
              <a:t>‹#›</a:t>
            </a:fld>
            <a:endParaRPr lang="en-US"/>
          </a:p>
        </p:txBody>
      </p:sp>
    </p:spTree>
    <p:extLst>
      <p:ext uri="{BB962C8B-B14F-4D97-AF65-F5344CB8AC3E}">
        <p14:creationId xmlns:p14="http://schemas.microsoft.com/office/powerpoint/2010/main" val="168353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472B-BC9E-4972-8ACC-05E4DA0E32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58E7BD-1FEC-4BD4-AB4D-7E9A2AC965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A1AB4A-8926-4DEB-9C00-7B2F17F25E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07B57F-83D4-4667-8864-28F6DD1E55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57610E-548B-4102-B8C4-1C5C69681D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66F8AC-5779-4D4B-88D0-D9F09272FD67}"/>
              </a:ext>
            </a:extLst>
          </p:cNvPr>
          <p:cNvSpPr>
            <a:spLocks noGrp="1"/>
          </p:cNvSpPr>
          <p:nvPr>
            <p:ph type="dt" sz="half" idx="10"/>
          </p:nvPr>
        </p:nvSpPr>
        <p:spPr/>
        <p:txBody>
          <a:bodyPr/>
          <a:lstStyle/>
          <a:p>
            <a:fld id="{C60A4104-3467-4F3E-B156-E4A102FDB9B8}" type="datetimeFigureOut">
              <a:rPr lang="en-US" smtClean="0"/>
              <a:t>8/11/2020</a:t>
            </a:fld>
            <a:endParaRPr lang="en-US"/>
          </a:p>
        </p:txBody>
      </p:sp>
      <p:sp>
        <p:nvSpPr>
          <p:cNvPr id="8" name="Footer Placeholder 7">
            <a:extLst>
              <a:ext uri="{FF2B5EF4-FFF2-40B4-BE49-F238E27FC236}">
                <a16:creationId xmlns:a16="http://schemas.microsoft.com/office/drawing/2014/main" id="{7B634199-2790-4890-807C-9D7A8F6396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259E8A-4A67-4D59-A12D-DEFD483580E8}"/>
              </a:ext>
            </a:extLst>
          </p:cNvPr>
          <p:cNvSpPr>
            <a:spLocks noGrp="1"/>
          </p:cNvSpPr>
          <p:nvPr>
            <p:ph type="sldNum" sz="quarter" idx="12"/>
          </p:nvPr>
        </p:nvSpPr>
        <p:spPr/>
        <p:txBody>
          <a:bodyPr/>
          <a:lstStyle/>
          <a:p>
            <a:fld id="{FF3B3A1C-59CA-46AF-A98C-DF80B3B0BBC8}" type="slidenum">
              <a:rPr lang="en-US" smtClean="0"/>
              <a:t>‹#›</a:t>
            </a:fld>
            <a:endParaRPr lang="en-US"/>
          </a:p>
        </p:txBody>
      </p:sp>
    </p:spTree>
    <p:extLst>
      <p:ext uri="{BB962C8B-B14F-4D97-AF65-F5344CB8AC3E}">
        <p14:creationId xmlns:p14="http://schemas.microsoft.com/office/powerpoint/2010/main" val="86576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9B803-508F-4198-A824-D23B740BDB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425574-B712-4C5E-AB9E-0609AE017CEE}"/>
              </a:ext>
            </a:extLst>
          </p:cNvPr>
          <p:cNvSpPr>
            <a:spLocks noGrp="1"/>
          </p:cNvSpPr>
          <p:nvPr>
            <p:ph type="dt" sz="half" idx="10"/>
          </p:nvPr>
        </p:nvSpPr>
        <p:spPr/>
        <p:txBody>
          <a:bodyPr/>
          <a:lstStyle/>
          <a:p>
            <a:fld id="{C60A4104-3467-4F3E-B156-E4A102FDB9B8}" type="datetimeFigureOut">
              <a:rPr lang="en-US" smtClean="0"/>
              <a:t>8/11/2020</a:t>
            </a:fld>
            <a:endParaRPr lang="en-US"/>
          </a:p>
        </p:txBody>
      </p:sp>
      <p:sp>
        <p:nvSpPr>
          <p:cNvPr id="4" name="Footer Placeholder 3">
            <a:extLst>
              <a:ext uri="{FF2B5EF4-FFF2-40B4-BE49-F238E27FC236}">
                <a16:creationId xmlns:a16="http://schemas.microsoft.com/office/drawing/2014/main" id="{A070DC75-D6BA-493D-AC3A-1E7996C2E6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BA7004-EB9B-47C3-9CAC-72C20A0B4BB1}"/>
              </a:ext>
            </a:extLst>
          </p:cNvPr>
          <p:cNvSpPr>
            <a:spLocks noGrp="1"/>
          </p:cNvSpPr>
          <p:nvPr>
            <p:ph type="sldNum" sz="quarter" idx="12"/>
          </p:nvPr>
        </p:nvSpPr>
        <p:spPr/>
        <p:txBody>
          <a:bodyPr/>
          <a:lstStyle/>
          <a:p>
            <a:fld id="{FF3B3A1C-59CA-46AF-A98C-DF80B3B0BBC8}" type="slidenum">
              <a:rPr lang="en-US" smtClean="0"/>
              <a:t>‹#›</a:t>
            </a:fld>
            <a:endParaRPr lang="en-US"/>
          </a:p>
        </p:txBody>
      </p:sp>
    </p:spTree>
    <p:extLst>
      <p:ext uri="{BB962C8B-B14F-4D97-AF65-F5344CB8AC3E}">
        <p14:creationId xmlns:p14="http://schemas.microsoft.com/office/powerpoint/2010/main" val="3326982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F02494-16D0-4BED-B289-62F92A09AAF8}"/>
              </a:ext>
            </a:extLst>
          </p:cNvPr>
          <p:cNvSpPr>
            <a:spLocks noGrp="1"/>
          </p:cNvSpPr>
          <p:nvPr>
            <p:ph type="dt" sz="half" idx="10"/>
          </p:nvPr>
        </p:nvSpPr>
        <p:spPr/>
        <p:txBody>
          <a:bodyPr/>
          <a:lstStyle/>
          <a:p>
            <a:fld id="{C60A4104-3467-4F3E-B156-E4A102FDB9B8}" type="datetimeFigureOut">
              <a:rPr lang="en-US" smtClean="0"/>
              <a:t>8/11/2020</a:t>
            </a:fld>
            <a:endParaRPr lang="en-US"/>
          </a:p>
        </p:txBody>
      </p:sp>
      <p:sp>
        <p:nvSpPr>
          <p:cNvPr id="3" name="Footer Placeholder 2">
            <a:extLst>
              <a:ext uri="{FF2B5EF4-FFF2-40B4-BE49-F238E27FC236}">
                <a16:creationId xmlns:a16="http://schemas.microsoft.com/office/drawing/2014/main" id="{6587B606-39C4-41AC-83B9-5848D657BF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B36CB0-5310-461D-821B-385A86AC2E8B}"/>
              </a:ext>
            </a:extLst>
          </p:cNvPr>
          <p:cNvSpPr>
            <a:spLocks noGrp="1"/>
          </p:cNvSpPr>
          <p:nvPr>
            <p:ph type="sldNum" sz="quarter" idx="12"/>
          </p:nvPr>
        </p:nvSpPr>
        <p:spPr/>
        <p:txBody>
          <a:bodyPr/>
          <a:lstStyle/>
          <a:p>
            <a:fld id="{FF3B3A1C-59CA-46AF-A98C-DF80B3B0BBC8}" type="slidenum">
              <a:rPr lang="en-US" smtClean="0"/>
              <a:t>‹#›</a:t>
            </a:fld>
            <a:endParaRPr lang="en-US"/>
          </a:p>
        </p:txBody>
      </p:sp>
    </p:spTree>
    <p:extLst>
      <p:ext uri="{BB962C8B-B14F-4D97-AF65-F5344CB8AC3E}">
        <p14:creationId xmlns:p14="http://schemas.microsoft.com/office/powerpoint/2010/main" val="1551887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2C372-5966-4D6E-A35F-F117C1EF36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6D167E-004D-4571-9A48-655AF35B96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66AF43-5961-4CA6-AC32-24E93103A3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33DA05-8494-4B4E-97BE-2A6B8669F696}"/>
              </a:ext>
            </a:extLst>
          </p:cNvPr>
          <p:cNvSpPr>
            <a:spLocks noGrp="1"/>
          </p:cNvSpPr>
          <p:nvPr>
            <p:ph type="dt" sz="half" idx="10"/>
          </p:nvPr>
        </p:nvSpPr>
        <p:spPr/>
        <p:txBody>
          <a:bodyPr/>
          <a:lstStyle/>
          <a:p>
            <a:fld id="{C60A4104-3467-4F3E-B156-E4A102FDB9B8}" type="datetimeFigureOut">
              <a:rPr lang="en-US" smtClean="0"/>
              <a:t>8/11/2020</a:t>
            </a:fld>
            <a:endParaRPr lang="en-US"/>
          </a:p>
        </p:txBody>
      </p:sp>
      <p:sp>
        <p:nvSpPr>
          <p:cNvPr id="6" name="Footer Placeholder 5">
            <a:extLst>
              <a:ext uri="{FF2B5EF4-FFF2-40B4-BE49-F238E27FC236}">
                <a16:creationId xmlns:a16="http://schemas.microsoft.com/office/drawing/2014/main" id="{2A4FA4EA-45DA-480E-8437-96879BC81B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F3C6A-3620-48ED-9B63-401404BA8362}"/>
              </a:ext>
            </a:extLst>
          </p:cNvPr>
          <p:cNvSpPr>
            <a:spLocks noGrp="1"/>
          </p:cNvSpPr>
          <p:nvPr>
            <p:ph type="sldNum" sz="quarter" idx="12"/>
          </p:nvPr>
        </p:nvSpPr>
        <p:spPr/>
        <p:txBody>
          <a:bodyPr/>
          <a:lstStyle/>
          <a:p>
            <a:fld id="{FF3B3A1C-59CA-46AF-A98C-DF80B3B0BBC8}" type="slidenum">
              <a:rPr lang="en-US" smtClean="0"/>
              <a:t>‹#›</a:t>
            </a:fld>
            <a:endParaRPr lang="en-US"/>
          </a:p>
        </p:txBody>
      </p:sp>
    </p:spTree>
    <p:extLst>
      <p:ext uri="{BB962C8B-B14F-4D97-AF65-F5344CB8AC3E}">
        <p14:creationId xmlns:p14="http://schemas.microsoft.com/office/powerpoint/2010/main" val="3168995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F2A5A-BA59-48FB-A2B5-0F435B4375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80489B-8727-4CFB-8052-25400067A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9DF301-47BA-4BCD-9FE2-F680DA17E7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406C62-8173-4E70-B659-1C1E412154CD}"/>
              </a:ext>
            </a:extLst>
          </p:cNvPr>
          <p:cNvSpPr>
            <a:spLocks noGrp="1"/>
          </p:cNvSpPr>
          <p:nvPr>
            <p:ph type="dt" sz="half" idx="10"/>
          </p:nvPr>
        </p:nvSpPr>
        <p:spPr/>
        <p:txBody>
          <a:bodyPr/>
          <a:lstStyle/>
          <a:p>
            <a:fld id="{C60A4104-3467-4F3E-B156-E4A102FDB9B8}" type="datetimeFigureOut">
              <a:rPr lang="en-US" smtClean="0"/>
              <a:t>8/11/2020</a:t>
            </a:fld>
            <a:endParaRPr lang="en-US"/>
          </a:p>
        </p:txBody>
      </p:sp>
      <p:sp>
        <p:nvSpPr>
          <p:cNvPr id="6" name="Footer Placeholder 5">
            <a:extLst>
              <a:ext uri="{FF2B5EF4-FFF2-40B4-BE49-F238E27FC236}">
                <a16:creationId xmlns:a16="http://schemas.microsoft.com/office/drawing/2014/main" id="{C6191D3E-8354-47B0-8ABA-46F3B26346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B735EC-BB30-4252-9CCC-F9375883EEEF}"/>
              </a:ext>
            </a:extLst>
          </p:cNvPr>
          <p:cNvSpPr>
            <a:spLocks noGrp="1"/>
          </p:cNvSpPr>
          <p:nvPr>
            <p:ph type="sldNum" sz="quarter" idx="12"/>
          </p:nvPr>
        </p:nvSpPr>
        <p:spPr/>
        <p:txBody>
          <a:bodyPr/>
          <a:lstStyle/>
          <a:p>
            <a:fld id="{FF3B3A1C-59CA-46AF-A98C-DF80B3B0BBC8}" type="slidenum">
              <a:rPr lang="en-US" smtClean="0"/>
              <a:t>‹#›</a:t>
            </a:fld>
            <a:endParaRPr lang="en-US"/>
          </a:p>
        </p:txBody>
      </p:sp>
    </p:spTree>
    <p:extLst>
      <p:ext uri="{BB962C8B-B14F-4D97-AF65-F5344CB8AC3E}">
        <p14:creationId xmlns:p14="http://schemas.microsoft.com/office/powerpoint/2010/main" val="2336798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6A8005-3645-4EEE-81D0-23D4C76232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EB50DA-90DC-49FB-8225-C5595E945B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E59635-6AC2-416B-89E5-E2C2FE9591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0A4104-3467-4F3E-B156-E4A102FDB9B8}" type="datetimeFigureOut">
              <a:rPr lang="en-US" smtClean="0"/>
              <a:t>8/11/2020</a:t>
            </a:fld>
            <a:endParaRPr lang="en-US"/>
          </a:p>
        </p:txBody>
      </p:sp>
      <p:sp>
        <p:nvSpPr>
          <p:cNvPr id="5" name="Footer Placeholder 4">
            <a:extLst>
              <a:ext uri="{FF2B5EF4-FFF2-40B4-BE49-F238E27FC236}">
                <a16:creationId xmlns:a16="http://schemas.microsoft.com/office/drawing/2014/main" id="{CF49F367-E23A-4719-926A-24DFB13CAC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153A1C-5FB7-44FA-AAF7-8EEA2CDF73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B3A1C-59CA-46AF-A98C-DF80B3B0BBC8}" type="slidenum">
              <a:rPr lang="en-US" smtClean="0"/>
              <a:t>‹#›</a:t>
            </a:fld>
            <a:endParaRPr lang="en-US"/>
          </a:p>
        </p:txBody>
      </p:sp>
    </p:spTree>
    <p:extLst>
      <p:ext uri="{BB962C8B-B14F-4D97-AF65-F5344CB8AC3E}">
        <p14:creationId xmlns:p14="http://schemas.microsoft.com/office/powerpoint/2010/main" val="2027223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4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map&#10;&#10;Description automatically generated">
            <a:extLst>
              <a:ext uri="{FF2B5EF4-FFF2-40B4-BE49-F238E27FC236}">
                <a16:creationId xmlns:a16="http://schemas.microsoft.com/office/drawing/2014/main" id="{9406B094-8F29-4B96-BFDD-352912DFA1FD}"/>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27895"/>
          <a:stretch/>
        </p:blipFill>
        <p:spPr>
          <a:xfrm>
            <a:off x="3523488" y="10"/>
            <a:ext cx="8668512" cy="6857990"/>
          </a:xfrm>
          <a:prstGeom prst="rect">
            <a:avLst/>
          </a:prstGeom>
        </p:spPr>
      </p:pic>
      <p:sp>
        <p:nvSpPr>
          <p:cNvPr id="56" name="Rectangle 4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11EBA91-B06F-4B5C-9778-34C10CCC0E53}"/>
              </a:ext>
            </a:extLst>
          </p:cNvPr>
          <p:cNvSpPr>
            <a:spLocks noGrp="1"/>
          </p:cNvSpPr>
          <p:nvPr>
            <p:ph type="ctrTitle"/>
          </p:nvPr>
        </p:nvSpPr>
        <p:spPr>
          <a:xfrm>
            <a:off x="477981" y="1122363"/>
            <a:ext cx="4023360" cy="3204134"/>
          </a:xfrm>
        </p:spPr>
        <p:txBody>
          <a:bodyPr anchor="b">
            <a:normAutofit/>
          </a:bodyPr>
          <a:lstStyle/>
          <a:p>
            <a:pPr algn="l"/>
            <a:r>
              <a:rPr lang="en-US" sz="4400" b="1" dirty="0"/>
              <a:t>Using GIS Floor Plans for Office Space Coordination</a:t>
            </a:r>
            <a:endParaRPr lang="en-US" sz="4400" dirty="0"/>
          </a:p>
        </p:txBody>
      </p:sp>
      <p:sp>
        <p:nvSpPr>
          <p:cNvPr id="3" name="Subtitle 2">
            <a:extLst>
              <a:ext uri="{FF2B5EF4-FFF2-40B4-BE49-F238E27FC236}">
                <a16:creationId xmlns:a16="http://schemas.microsoft.com/office/drawing/2014/main" id="{FDFB12D4-E876-42B8-8485-9D5B3E1B442F}"/>
              </a:ext>
            </a:extLst>
          </p:cNvPr>
          <p:cNvSpPr>
            <a:spLocks noGrp="1"/>
          </p:cNvSpPr>
          <p:nvPr>
            <p:ph type="subTitle" idx="1"/>
          </p:nvPr>
        </p:nvSpPr>
        <p:spPr>
          <a:xfrm>
            <a:off x="477980" y="4872922"/>
            <a:ext cx="4023359" cy="1208141"/>
          </a:xfrm>
        </p:spPr>
        <p:txBody>
          <a:bodyPr>
            <a:normAutofit/>
          </a:bodyPr>
          <a:lstStyle/>
          <a:p>
            <a:pPr algn="l"/>
            <a:r>
              <a:rPr lang="en-US" sz="2000" dirty="0"/>
              <a:t>Patrick Sowers</a:t>
            </a:r>
          </a:p>
          <a:p>
            <a:pPr algn="l"/>
            <a:r>
              <a:rPr lang="en-US" sz="2000" dirty="0"/>
              <a:t>King County Wastewater Division</a:t>
            </a:r>
          </a:p>
        </p:txBody>
      </p:sp>
      <p:sp>
        <p:nvSpPr>
          <p:cNvPr id="57" name="Rectangle 4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8" name="Rectangle 5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11799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94D67-17E3-48E0-A6F4-A83297D73941}"/>
              </a:ext>
            </a:extLst>
          </p:cNvPr>
          <p:cNvSpPr>
            <a:spLocks noGrp="1"/>
          </p:cNvSpPr>
          <p:nvPr>
            <p:ph type="title"/>
          </p:nvPr>
        </p:nvSpPr>
        <p:spPr>
          <a:xfrm>
            <a:off x="117565" y="365124"/>
            <a:ext cx="3231921" cy="5876649"/>
          </a:xfrm>
        </p:spPr>
        <p:txBody>
          <a:bodyPr vert="horz" lIns="91440" tIns="45720" rIns="91440" bIns="45720" rtlCol="0" anchor="ctr">
            <a:normAutofit fontScale="90000"/>
          </a:bodyPr>
          <a:lstStyle/>
          <a:p>
            <a:r>
              <a:rPr lang="en-US" sz="4100" kern="1200" dirty="0">
                <a:solidFill>
                  <a:schemeClr val="tx1"/>
                </a:solidFill>
                <a:latin typeface="+mj-lt"/>
                <a:ea typeface="+mj-ea"/>
                <a:cs typeface="+mj-cs"/>
              </a:rPr>
              <a:t>Data Development </a:t>
            </a:r>
            <a:br>
              <a:rPr lang="en-US" sz="4100" kern="1200" dirty="0">
                <a:solidFill>
                  <a:schemeClr val="tx1"/>
                </a:solidFill>
                <a:latin typeface="+mj-lt"/>
                <a:ea typeface="+mj-ea"/>
                <a:cs typeface="+mj-cs"/>
              </a:rPr>
            </a:br>
            <a:br>
              <a:rPr lang="en-US" sz="4100" kern="1200" dirty="0">
                <a:solidFill>
                  <a:schemeClr val="tx1"/>
                </a:solidFill>
                <a:latin typeface="+mj-lt"/>
                <a:ea typeface="+mj-ea"/>
                <a:cs typeface="+mj-cs"/>
              </a:rPr>
            </a:br>
            <a:r>
              <a:rPr lang="en-US" sz="4100" kern="1200" dirty="0">
                <a:solidFill>
                  <a:schemeClr val="tx1"/>
                </a:solidFill>
                <a:latin typeface="+mj-lt"/>
                <a:ea typeface="+mj-ea"/>
                <a:cs typeface="+mj-cs"/>
              </a:rPr>
              <a:t>1. </a:t>
            </a:r>
            <a:r>
              <a:rPr lang="en-US" sz="4100" kern="1200" dirty="0" err="1">
                <a:solidFill>
                  <a:schemeClr val="tx1"/>
                </a:solidFill>
                <a:latin typeface="+mj-lt"/>
                <a:ea typeface="+mj-ea"/>
                <a:cs typeface="+mj-cs"/>
              </a:rPr>
              <a:t>Georeference</a:t>
            </a:r>
            <a:r>
              <a:rPr lang="en-US" sz="4100" kern="1200" dirty="0">
                <a:solidFill>
                  <a:schemeClr val="tx1"/>
                </a:solidFill>
                <a:latin typeface="+mj-lt"/>
                <a:ea typeface="+mj-ea"/>
                <a:cs typeface="+mj-cs"/>
              </a:rPr>
              <a:t> CAD .dwg file</a:t>
            </a:r>
            <a:br>
              <a:rPr lang="en-US" sz="4100" kern="1200" dirty="0">
                <a:solidFill>
                  <a:schemeClr val="tx1"/>
                </a:solidFill>
                <a:latin typeface="+mj-lt"/>
                <a:ea typeface="+mj-ea"/>
                <a:cs typeface="+mj-cs"/>
              </a:rPr>
            </a:br>
            <a:br>
              <a:rPr lang="en-US" sz="4100" kern="1200" dirty="0">
                <a:solidFill>
                  <a:schemeClr val="tx1"/>
                </a:solidFill>
                <a:latin typeface="+mj-lt"/>
                <a:ea typeface="+mj-ea"/>
                <a:cs typeface="+mj-cs"/>
              </a:rPr>
            </a:br>
            <a:r>
              <a:rPr lang="en-US" sz="4100" kern="1200" dirty="0">
                <a:solidFill>
                  <a:schemeClr val="tx1"/>
                </a:solidFill>
                <a:latin typeface="+mj-lt"/>
                <a:ea typeface="+mj-ea"/>
                <a:cs typeface="+mj-cs"/>
              </a:rPr>
              <a:t>2. Convert to GIS Line Feature Class</a:t>
            </a:r>
            <a:br>
              <a:rPr lang="en-US" sz="4100" kern="1200" dirty="0">
                <a:solidFill>
                  <a:schemeClr val="tx1"/>
                </a:solidFill>
                <a:latin typeface="+mj-lt"/>
                <a:ea typeface="+mj-ea"/>
                <a:cs typeface="+mj-cs"/>
              </a:rPr>
            </a:br>
            <a:endParaRPr lang="en-US" sz="4100" kern="1200" dirty="0">
              <a:solidFill>
                <a:schemeClr val="tx1"/>
              </a:solidFill>
              <a:latin typeface="+mj-lt"/>
              <a:ea typeface="+mj-ea"/>
              <a:cs typeface="+mj-cs"/>
            </a:endParaRPr>
          </a:p>
        </p:txBody>
      </p:sp>
      <p:pic>
        <p:nvPicPr>
          <p:cNvPr id="19" name="Picture 18" descr="A screenshot of a social media post&#10;&#10;Description automatically generated">
            <a:extLst>
              <a:ext uri="{FF2B5EF4-FFF2-40B4-BE49-F238E27FC236}">
                <a16:creationId xmlns:a16="http://schemas.microsoft.com/office/drawing/2014/main" id="{4AA3031B-518B-45CE-902A-2052A90CF4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9486" y="299572"/>
            <a:ext cx="8842514" cy="6408824"/>
          </a:xfrm>
          <a:prstGeom prst="rect">
            <a:avLst/>
          </a:prstGeom>
        </p:spPr>
      </p:pic>
    </p:spTree>
    <p:extLst>
      <p:ext uri="{BB962C8B-B14F-4D97-AF65-F5344CB8AC3E}">
        <p14:creationId xmlns:p14="http://schemas.microsoft.com/office/powerpoint/2010/main" val="4239460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34AE774-7140-49BE-8B41-57CD71D98C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294D67-17E3-48E0-A6F4-A83297D73941}"/>
              </a:ext>
            </a:extLst>
          </p:cNvPr>
          <p:cNvSpPr>
            <a:spLocks noGrp="1"/>
          </p:cNvSpPr>
          <p:nvPr>
            <p:ph type="title"/>
          </p:nvPr>
        </p:nvSpPr>
        <p:spPr>
          <a:xfrm>
            <a:off x="831988" y="554875"/>
            <a:ext cx="6164078" cy="1114377"/>
          </a:xfrm>
        </p:spPr>
        <p:txBody>
          <a:bodyPr vert="horz" lIns="91440" tIns="45720" rIns="91440" bIns="45720" rtlCol="0" anchor="ctr">
            <a:normAutofit/>
          </a:bodyPr>
          <a:lstStyle/>
          <a:p>
            <a:r>
              <a:rPr lang="en-US" sz="3300"/>
              <a:t>Data Development - Mind the Gaps</a:t>
            </a:r>
            <a:br>
              <a:rPr lang="en-US" sz="3300"/>
            </a:br>
            <a:endParaRPr lang="en-US" sz="3300"/>
          </a:p>
        </p:txBody>
      </p:sp>
      <p:pic>
        <p:nvPicPr>
          <p:cNvPr id="4" name="Picture 3" descr="A screenshot of a cell phone&#10;&#10;Description automatically generated">
            <a:extLst>
              <a:ext uri="{FF2B5EF4-FFF2-40B4-BE49-F238E27FC236}">
                <a16:creationId xmlns:a16="http://schemas.microsoft.com/office/drawing/2014/main" id="{F2E5CE53-75DD-405D-9C39-3C838662B90B}"/>
              </a:ext>
            </a:extLst>
          </p:cNvPr>
          <p:cNvPicPr>
            <a:picLocks noChangeAspect="1"/>
          </p:cNvPicPr>
          <p:nvPr/>
        </p:nvPicPr>
        <p:blipFill rotWithShape="1">
          <a:blip r:embed="rId2">
            <a:extLst>
              <a:ext uri="{28A0092B-C50C-407E-A947-70E740481C1C}">
                <a14:useLocalDpi xmlns:a14="http://schemas.microsoft.com/office/drawing/2010/main" val="0"/>
              </a:ext>
            </a:extLst>
          </a:blip>
          <a:srcRect t="328" r="1" b="22166"/>
          <a:stretch/>
        </p:blipFill>
        <p:spPr>
          <a:xfrm>
            <a:off x="176065" y="1388533"/>
            <a:ext cx="11834693" cy="5295435"/>
          </a:xfrm>
          <a:prstGeom prst="rect">
            <a:avLst/>
          </a:prstGeom>
        </p:spPr>
      </p:pic>
    </p:spTree>
    <p:extLst>
      <p:ext uri="{BB962C8B-B14F-4D97-AF65-F5344CB8AC3E}">
        <p14:creationId xmlns:p14="http://schemas.microsoft.com/office/powerpoint/2010/main" val="2764043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CDD5B1-BE76-4498-BD41-21FBAF7CB62C}"/>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dirty="0">
                <a:solidFill>
                  <a:schemeClr val="bg1"/>
                </a:solidFill>
              </a:rPr>
              <a:t>Creating Cubes – Feature to Polygon tool</a:t>
            </a:r>
          </a:p>
        </p:txBody>
      </p:sp>
      <p:pic>
        <p:nvPicPr>
          <p:cNvPr id="4" name="Content Placeholder 3">
            <a:extLst>
              <a:ext uri="{FF2B5EF4-FFF2-40B4-BE49-F238E27FC236}">
                <a16:creationId xmlns:a16="http://schemas.microsoft.com/office/drawing/2014/main" id="{8BC6CF85-561D-450C-9049-43A57C4DD4C8}"/>
              </a:ext>
            </a:extLst>
          </p:cNvPr>
          <p:cNvPicPr>
            <a:picLocks noGrp="1" noChangeAspect="1"/>
          </p:cNvPicPr>
          <p:nvPr>
            <p:ph idx="1"/>
          </p:nvPr>
        </p:nvPicPr>
        <p:blipFill rotWithShape="1">
          <a:blip r:embed="rId2"/>
          <a:srcRect r="-1" b="8097"/>
          <a:stretch/>
        </p:blipFill>
        <p:spPr>
          <a:xfrm>
            <a:off x="4654297" y="10"/>
            <a:ext cx="7537704" cy="6857990"/>
          </a:xfrm>
          <a:prstGeom prst="rect">
            <a:avLst/>
          </a:prstGeom>
        </p:spPr>
      </p:pic>
    </p:spTree>
    <p:extLst>
      <p:ext uri="{BB962C8B-B14F-4D97-AF65-F5344CB8AC3E}">
        <p14:creationId xmlns:p14="http://schemas.microsoft.com/office/powerpoint/2010/main" val="745259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8B4A86-C602-4AEF-B35D-764CDFAFEE34}"/>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dirty="0">
                <a:solidFill>
                  <a:schemeClr val="bg1"/>
                </a:solidFill>
              </a:rPr>
              <a:t>Data Development - Sections</a:t>
            </a:r>
          </a:p>
        </p:txBody>
      </p:sp>
      <p:pic>
        <p:nvPicPr>
          <p:cNvPr id="5" name="Content Placeholder 4" descr="A picture containing text&#10;&#10;Description automatically generated">
            <a:extLst>
              <a:ext uri="{FF2B5EF4-FFF2-40B4-BE49-F238E27FC236}">
                <a16:creationId xmlns:a16="http://schemas.microsoft.com/office/drawing/2014/main" id="{4A1B40D2-B2E0-4461-87C5-DC6E3C417EF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7865"/>
          <a:stretch/>
        </p:blipFill>
        <p:spPr>
          <a:xfrm>
            <a:off x="4654297" y="10"/>
            <a:ext cx="7537704" cy="6857990"/>
          </a:xfrm>
          <a:prstGeom prst="rect">
            <a:avLst/>
          </a:prstGeom>
        </p:spPr>
      </p:pic>
    </p:spTree>
    <p:extLst>
      <p:ext uri="{BB962C8B-B14F-4D97-AF65-F5344CB8AC3E}">
        <p14:creationId xmlns:p14="http://schemas.microsoft.com/office/powerpoint/2010/main" val="2092043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BC89E9-8E22-4DC7-91D8-D0A206B42F3A}"/>
              </a:ext>
            </a:extLst>
          </p:cNvPr>
          <p:cNvSpPr>
            <a:spLocks noGrp="1"/>
          </p:cNvSpPr>
          <p:nvPr>
            <p:ph type="title"/>
          </p:nvPr>
        </p:nvSpPr>
        <p:spPr>
          <a:xfrm>
            <a:off x="838200" y="585216"/>
            <a:ext cx="10515600" cy="1325563"/>
          </a:xfrm>
        </p:spPr>
        <p:txBody>
          <a:bodyPr>
            <a:normAutofit/>
          </a:bodyPr>
          <a:lstStyle/>
          <a:p>
            <a:r>
              <a:rPr lang="en-US">
                <a:solidFill>
                  <a:schemeClr val="bg1"/>
                </a:solidFill>
              </a:rPr>
              <a:t>Data Development – Scheduling Table</a:t>
            </a:r>
          </a:p>
        </p:txBody>
      </p:sp>
      <p:pic>
        <p:nvPicPr>
          <p:cNvPr id="4" name="Picture 3">
            <a:extLst>
              <a:ext uri="{FF2B5EF4-FFF2-40B4-BE49-F238E27FC236}">
                <a16:creationId xmlns:a16="http://schemas.microsoft.com/office/drawing/2014/main" id="{1B6D5BD9-925E-437E-9377-545CBB4CF264}"/>
              </a:ext>
            </a:extLst>
          </p:cNvPr>
          <p:cNvPicPr>
            <a:picLocks noChangeAspect="1"/>
          </p:cNvPicPr>
          <p:nvPr/>
        </p:nvPicPr>
        <p:blipFill rotWithShape="1">
          <a:blip r:embed="rId2"/>
          <a:srcRect r="10126" b="1"/>
          <a:stretch/>
        </p:blipFill>
        <p:spPr>
          <a:xfrm>
            <a:off x="841248" y="2516777"/>
            <a:ext cx="6236208" cy="3660185"/>
          </a:xfrm>
          <a:prstGeom prst="rect">
            <a:avLst/>
          </a:prstGeom>
        </p:spPr>
      </p:pic>
      <p:sp>
        <p:nvSpPr>
          <p:cNvPr id="3" name="Content Placeholder 2">
            <a:extLst>
              <a:ext uri="{FF2B5EF4-FFF2-40B4-BE49-F238E27FC236}">
                <a16:creationId xmlns:a16="http://schemas.microsoft.com/office/drawing/2014/main" id="{92AEB788-F290-4121-BD8A-BF6BC6BA33BB}"/>
              </a:ext>
            </a:extLst>
          </p:cNvPr>
          <p:cNvSpPr>
            <a:spLocks noGrp="1"/>
          </p:cNvSpPr>
          <p:nvPr>
            <p:ph idx="1"/>
          </p:nvPr>
        </p:nvSpPr>
        <p:spPr>
          <a:xfrm>
            <a:off x="7546848" y="2516777"/>
            <a:ext cx="3803904" cy="3660185"/>
          </a:xfrm>
        </p:spPr>
        <p:txBody>
          <a:bodyPr anchor="ctr">
            <a:normAutofit/>
          </a:bodyPr>
          <a:lstStyle/>
          <a:p>
            <a:r>
              <a:rPr lang="en-US" sz="2200"/>
              <a:t>Python itertools – permutation tool</a:t>
            </a:r>
          </a:p>
        </p:txBody>
      </p:sp>
    </p:spTree>
    <p:extLst>
      <p:ext uri="{BB962C8B-B14F-4D97-AF65-F5344CB8AC3E}">
        <p14:creationId xmlns:p14="http://schemas.microsoft.com/office/powerpoint/2010/main" val="489922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6" name="Picture 2" descr="New features with ArcGIS Enterprise 10.7.1 — CommunityHub">
            <a:extLst>
              <a:ext uri="{FF2B5EF4-FFF2-40B4-BE49-F238E27FC236}">
                <a16:creationId xmlns:a16="http://schemas.microsoft.com/office/drawing/2014/main" id="{C6802079-0B66-4A59-8518-91CD6E0FC5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22" r="1" b="1"/>
          <a:stretch/>
        </p:blipFill>
        <p:spPr bwMode="auto">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73" name="Freeform: Shape 72">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DBC89E9-8E22-4DC7-91D8-D0A206B42F3A}"/>
              </a:ext>
            </a:extLst>
          </p:cNvPr>
          <p:cNvSpPr>
            <a:spLocks noGrp="1"/>
          </p:cNvSpPr>
          <p:nvPr>
            <p:ph type="title"/>
          </p:nvPr>
        </p:nvSpPr>
        <p:spPr>
          <a:xfrm>
            <a:off x="804673" y="1396289"/>
            <a:ext cx="4782458" cy="1325563"/>
          </a:xfrm>
        </p:spPr>
        <p:txBody>
          <a:bodyPr>
            <a:normAutofit/>
          </a:bodyPr>
          <a:lstStyle/>
          <a:p>
            <a:r>
              <a:rPr lang="en-US" sz="3400" dirty="0"/>
              <a:t>Data Development – Host data to ArcGIS Portal</a:t>
            </a:r>
          </a:p>
        </p:txBody>
      </p:sp>
      <p:graphicFrame>
        <p:nvGraphicFramePr>
          <p:cNvPr id="5" name="Content Placeholder 2">
            <a:extLst>
              <a:ext uri="{FF2B5EF4-FFF2-40B4-BE49-F238E27FC236}">
                <a16:creationId xmlns:a16="http://schemas.microsoft.com/office/drawing/2014/main" id="{67222139-EA1C-4214-A44C-0A6D6995F7AE}"/>
              </a:ext>
            </a:extLst>
          </p:cNvPr>
          <p:cNvGraphicFramePr>
            <a:graphicFrameLocks noGrp="1"/>
          </p:cNvGraphicFramePr>
          <p:nvPr>
            <p:ph idx="1"/>
            <p:extLst>
              <p:ext uri="{D42A27DB-BD31-4B8C-83A1-F6EECF244321}">
                <p14:modId xmlns:p14="http://schemas.microsoft.com/office/powerpoint/2010/main" val="1335533842"/>
              </p:ext>
            </p:extLst>
          </p:nvPr>
        </p:nvGraphicFramePr>
        <p:xfrm>
          <a:off x="804672" y="2871982"/>
          <a:ext cx="4782458" cy="3181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865385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34AE774-7140-49BE-8B41-57CD71D98C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CCDA65-6573-44FF-A033-F84819F61F0C}"/>
              </a:ext>
            </a:extLst>
          </p:cNvPr>
          <p:cNvSpPr>
            <a:spLocks noGrp="1"/>
          </p:cNvSpPr>
          <p:nvPr>
            <p:ph type="title"/>
          </p:nvPr>
        </p:nvSpPr>
        <p:spPr>
          <a:xfrm>
            <a:off x="831987" y="554875"/>
            <a:ext cx="8187725" cy="1114377"/>
          </a:xfrm>
        </p:spPr>
        <p:txBody>
          <a:bodyPr vert="horz" lIns="91440" tIns="45720" rIns="91440" bIns="45720" rtlCol="0" anchor="ctr">
            <a:normAutofit/>
          </a:bodyPr>
          <a:lstStyle/>
          <a:p>
            <a:r>
              <a:rPr lang="en-US" sz="3600" dirty="0"/>
              <a:t>Making Edits - ArcGIS Web App Builder</a:t>
            </a:r>
          </a:p>
        </p:txBody>
      </p:sp>
      <p:pic>
        <p:nvPicPr>
          <p:cNvPr id="4" name="Content Placeholder 3">
            <a:extLst>
              <a:ext uri="{FF2B5EF4-FFF2-40B4-BE49-F238E27FC236}">
                <a16:creationId xmlns:a16="http://schemas.microsoft.com/office/drawing/2014/main" id="{292E7257-C59F-4BF8-80E6-D8D50D874CBE}"/>
              </a:ext>
            </a:extLst>
          </p:cNvPr>
          <p:cNvPicPr>
            <a:picLocks noChangeAspect="1"/>
          </p:cNvPicPr>
          <p:nvPr/>
        </p:nvPicPr>
        <p:blipFill rotWithShape="1">
          <a:blip r:embed="rId2"/>
          <a:srcRect r="1" b="7607"/>
          <a:stretch/>
        </p:blipFill>
        <p:spPr>
          <a:xfrm>
            <a:off x="176065" y="1845425"/>
            <a:ext cx="11834693" cy="4838543"/>
          </a:xfrm>
          <a:prstGeom prst="rect">
            <a:avLst/>
          </a:prstGeom>
        </p:spPr>
      </p:pic>
    </p:spTree>
    <p:extLst>
      <p:ext uri="{BB962C8B-B14F-4D97-AF65-F5344CB8AC3E}">
        <p14:creationId xmlns:p14="http://schemas.microsoft.com/office/powerpoint/2010/main" val="942433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64">
            <a:extLst>
              <a:ext uri="{FF2B5EF4-FFF2-40B4-BE49-F238E27FC236}">
                <a16:creationId xmlns:a16="http://schemas.microsoft.com/office/drawing/2014/main" id="{534AE774-7140-49BE-8B41-57CD71D98C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16C95E-662D-4C86-A0BB-3B2D74F746F1}"/>
              </a:ext>
            </a:extLst>
          </p:cNvPr>
          <p:cNvSpPr>
            <a:spLocks noGrp="1"/>
          </p:cNvSpPr>
          <p:nvPr>
            <p:ph type="title"/>
          </p:nvPr>
        </p:nvSpPr>
        <p:spPr>
          <a:xfrm>
            <a:off x="831988" y="554875"/>
            <a:ext cx="6909340" cy="1114377"/>
          </a:xfrm>
        </p:spPr>
        <p:txBody>
          <a:bodyPr vert="horz" lIns="91440" tIns="45720" rIns="91440" bIns="45720" rtlCol="0" anchor="ctr">
            <a:normAutofit/>
          </a:bodyPr>
          <a:lstStyle/>
          <a:p>
            <a:r>
              <a:rPr lang="en-US" sz="3600" dirty="0"/>
              <a:t>ArcGIS Dashboard - Scheduling App</a:t>
            </a:r>
          </a:p>
        </p:txBody>
      </p:sp>
      <p:sp>
        <p:nvSpPr>
          <p:cNvPr id="3" name="Content Placeholder 2">
            <a:extLst>
              <a:ext uri="{FF2B5EF4-FFF2-40B4-BE49-F238E27FC236}">
                <a16:creationId xmlns:a16="http://schemas.microsoft.com/office/drawing/2014/main" id="{616DFEF6-34E2-4244-9454-D17BA0097DE6}"/>
              </a:ext>
            </a:extLst>
          </p:cNvPr>
          <p:cNvSpPr>
            <a:spLocks noGrp="1"/>
          </p:cNvSpPr>
          <p:nvPr>
            <p:ph idx="1"/>
          </p:nvPr>
        </p:nvSpPr>
        <p:spPr>
          <a:xfrm>
            <a:off x="8109678" y="759221"/>
            <a:ext cx="4168370" cy="1114377"/>
          </a:xfrm>
        </p:spPr>
        <p:txBody>
          <a:bodyPr vert="horz" lIns="91440" tIns="45720" rIns="91440" bIns="45720" rtlCol="0" anchor="ctr">
            <a:normAutofit/>
          </a:bodyPr>
          <a:lstStyle/>
          <a:p>
            <a:pPr marL="0" indent="0">
              <a:buNone/>
            </a:pPr>
            <a:r>
              <a:rPr lang="en-US" sz="2400" dirty="0"/>
              <a:t>Consumes Web Map</a:t>
            </a:r>
          </a:p>
        </p:txBody>
      </p:sp>
      <p:pic>
        <p:nvPicPr>
          <p:cNvPr id="4" name="Picture 3" descr="A screenshot of a video game&#10;&#10;Description automatically generated">
            <a:extLst>
              <a:ext uri="{FF2B5EF4-FFF2-40B4-BE49-F238E27FC236}">
                <a16:creationId xmlns:a16="http://schemas.microsoft.com/office/drawing/2014/main" id="{E8A8EFF6-5570-4A46-A7D9-8F16DAF533FA}"/>
              </a:ext>
            </a:extLst>
          </p:cNvPr>
          <p:cNvPicPr>
            <a:picLocks noChangeAspect="1"/>
          </p:cNvPicPr>
          <p:nvPr/>
        </p:nvPicPr>
        <p:blipFill rotWithShape="1">
          <a:blip r:embed="rId2"/>
          <a:srcRect r="1" b="6551"/>
          <a:stretch/>
        </p:blipFill>
        <p:spPr>
          <a:xfrm>
            <a:off x="176065" y="1845425"/>
            <a:ext cx="11834693" cy="4838543"/>
          </a:xfrm>
          <a:prstGeom prst="rect">
            <a:avLst/>
          </a:prstGeom>
        </p:spPr>
      </p:pic>
    </p:spTree>
    <p:extLst>
      <p:ext uri="{BB962C8B-B14F-4D97-AF65-F5344CB8AC3E}">
        <p14:creationId xmlns:p14="http://schemas.microsoft.com/office/powerpoint/2010/main" val="695963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5B4469-A0F7-444A-A44D-CFCA87C65F5A}"/>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a:solidFill>
                  <a:schemeClr val="bg1"/>
                </a:solidFill>
              </a:rPr>
              <a:t>Survey123 Scheduling Form</a:t>
            </a:r>
          </a:p>
        </p:txBody>
      </p:sp>
      <p:pic>
        <p:nvPicPr>
          <p:cNvPr id="4" name="Content Placeholder 3">
            <a:extLst>
              <a:ext uri="{FF2B5EF4-FFF2-40B4-BE49-F238E27FC236}">
                <a16:creationId xmlns:a16="http://schemas.microsoft.com/office/drawing/2014/main" id="{DAE32F97-A1AB-4DD8-A7CD-D1989DA67F5F}"/>
              </a:ext>
            </a:extLst>
          </p:cNvPr>
          <p:cNvPicPr>
            <a:picLocks noGrp="1" noChangeAspect="1"/>
          </p:cNvPicPr>
          <p:nvPr>
            <p:ph idx="1"/>
          </p:nvPr>
        </p:nvPicPr>
        <p:blipFill rotWithShape="1">
          <a:blip r:embed="rId2"/>
          <a:srcRect r="7676" b="2"/>
          <a:stretch/>
        </p:blipFill>
        <p:spPr>
          <a:xfrm>
            <a:off x="4654297" y="10"/>
            <a:ext cx="7537704" cy="6857990"/>
          </a:xfrm>
          <a:prstGeom prst="rect">
            <a:avLst/>
          </a:prstGeom>
        </p:spPr>
      </p:pic>
    </p:spTree>
    <p:extLst>
      <p:ext uri="{BB962C8B-B14F-4D97-AF65-F5344CB8AC3E}">
        <p14:creationId xmlns:p14="http://schemas.microsoft.com/office/powerpoint/2010/main" val="1255789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8" name="Freeform: Shape 7">
            <a:extLst>
              <a:ext uri="{FF2B5EF4-FFF2-40B4-BE49-F238E27FC236}">
                <a16:creationId xmlns:a16="http://schemas.microsoft.com/office/drawing/2014/main" id="{CB5DFCDA-694D-4637-8E9B-038575194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9952075" cy="6858000"/>
          </a:xfrm>
          <a:custGeom>
            <a:avLst/>
            <a:gdLst>
              <a:gd name="connsiteX0" fmla="*/ 9952075 w 9952075"/>
              <a:gd name="connsiteY0" fmla="*/ 6858000 h 6858000"/>
              <a:gd name="connsiteX1" fmla="*/ 108694 w 9952075"/>
              <a:gd name="connsiteY1" fmla="*/ 6858000 h 6858000"/>
              <a:gd name="connsiteX2" fmla="*/ 79127 w 9952075"/>
              <a:gd name="connsiteY2" fmla="*/ 6681235 h 6858000"/>
              <a:gd name="connsiteX3" fmla="*/ 0 w 9952075"/>
              <a:gd name="connsiteY3" fmla="*/ 5565888 h 6858000"/>
              <a:gd name="connsiteX4" fmla="*/ 2190696 w 9952075"/>
              <a:gd name="connsiteY4" fmla="*/ 145339 h 6858000"/>
              <a:gd name="connsiteX5" fmla="*/ 2339431 w 9952075"/>
              <a:gd name="connsiteY5" fmla="*/ 0 h 6858000"/>
              <a:gd name="connsiteX6" fmla="*/ 9952075 w 995207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2075" h="6858000">
                <a:moveTo>
                  <a:pt x="9952075"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9952075"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9">
            <a:extLst>
              <a:ext uri="{FF2B5EF4-FFF2-40B4-BE49-F238E27FC236}">
                <a16:creationId xmlns:a16="http://schemas.microsoft.com/office/drawing/2014/main" id="{E4DB276E-BFF1-43F5-AB90-7ABA4B9A9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9652017" cy="6858000"/>
          </a:xfrm>
          <a:custGeom>
            <a:avLst/>
            <a:gdLst>
              <a:gd name="connsiteX0" fmla="*/ 9652017 w 9652017"/>
              <a:gd name="connsiteY0" fmla="*/ 6858000 h 6858000"/>
              <a:gd name="connsiteX1" fmla="*/ 112827 w 9652017"/>
              <a:gd name="connsiteY1" fmla="*/ 6858000 h 6858000"/>
              <a:gd name="connsiteX2" fmla="*/ 76084 w 9652017"/>
              <a:gd name="connsiteY2" fmla="*/ 6638337 h 6858000"/>
              <a:gd name="connsiteX3" fmla="*/ 0 w 9652017"/>
              <a:gd name="connsiteY3" fmla="*/ 5565888 h 6858000"/>
              <a:gd name="connsiteX4" fmla="*/ 2157501 w 9652017"/>
              <a:gd name="connsiteY4" fmla="*/ 301488 h 6858000"/>
              <a:gd name="connsiteX5" fmla="*/ 2472310 w 9652017"/>
              <a:gd name="connsiteY5" fmla="*/ 0 h 6858000"/>
              <a:gd name="connsiteX6" fmla="*/ 9652017 w 965201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17" h="6858000">
                <a:moveTo>
                  <a:pt x="9652017" y="6858000"/>
                </a:moveTo>
                <a:lnTo>
                  <a:pt x="112827" y="6858000"/>
                </a:lnTo>
                <a:lnTo>
                  <a:pt x="76084" y="6638337"/>
                </a:lnTo>
                <a:cubicBezTo>
                  <a:pt x="25944" y="6288079"/>
                  <a:pt x="0" y="5930014"/>
                  <a:pt x="0" y="5565888"/>
                </a:cubicBezTo>
                <a:cubicBezTo>
                  <a:pt x="0" y="3514654"/>
                  <a:pt x="823309" y="1655711"/>
                  <a:pt x="2157501" y="301488"/>
                </a:cubicBezTo>
                <a:lnTo>
                  <a:pt x="2472310" y="0"/>
                </a:lnTo>
                <a:lnTo>
                  <a:pt x="9652017" y="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D5FD500-BFD9-4AA8-890A-F7397389284C}"/>
              </a:ext>
            </a:extLst>
          </p:cNvPr>
          <p:cNvSpPr>
            <a:spLocks noGrp="1"/>
          </p:cNvSpPr>
          <p:nvPr>
            <p:ph type="title"/>
          </p:nvPr>
        </p:nvSpPr>
        <p:spPr>
          <a:xfrm>
            <a:off x="838200" y="365126"/>
            <a:ext cx="7757694" cy="1288238"/>
          </a:xfrm>
        </p:spPr>
        <p:txBody>
          <a:bodyPr anchor="b">
            <a:normAutofit/>
          </a:bodyPr>
          <a:lstStyle/>
          <a:p>
            <a:r>
              <a:rPr lang="en-US"/>
              <a:t>Survey123 – URL Parameters</a:t>
            </a:r>
            <a:endParaRPr lang="en-US" dirty="0"/>
          </a:p>
        </p:txBody>
      </p:sp>
      <p:sp>
        <p:nvSpPr>
          <p:cNvPr id="3" name="Content Placeholder 2">
            <a:extLst>
              <a:ext uri="{FF2B5EF4-FFF2-40B4-BE49-F238E27FC236}">
                <a16:creationId xmlns:a16="http://schemas.microsoft.com/office/drawing/2014/main" id="{448B3FB2-886C-45FB-884D-DFE3FABE1742}"/>
              </a:ext>
            </a:extLst>
          </p:cNvPr>
          <p:cNvSpPr>
            <a:spLocks noGrp="1"/>
          </p:cNvSpPr>
          <p:nvPr>
            <p:ph idx="1"/>
          </p:nvPr>
        </p:nvSpPr>
        <p:spPr>
          <a:xfrm>
            <a:off x="838198" y="1956390"/>
            <a:ext cx="7322290" cy="3907465"/>
          </a:xfrm>
        </p:spPr>
        <p:txBody>
          <a:bodyPr anchor="t">
            <a:normAutofit/>
          </a:bodyPr>
          <a:lstStyle/>
          <a:p>
            <a:endParaRPr lang="en-US" sz="2400" dirty="0"/>
          </a:p>
          <a:p>
            <a:r>
              <a:rPr lang="en-US" sz="2400" dirty="0"/>
              <a:t>https://survey123.arcgis.com/share/565b9665721d4c04aa5f4a971f5fee36?portalUrl=https://gisenterprise-dev.kingcounty.gov/portal&amp;</a:t>
            </a:r>
            <a:r>
              <a:rPr lang="en-US" sz="2400" dirty="0">
                <a:solidFill>
                  <a:srgbClr val="FF0000"/>
                </a:solidFill>
              </a:rPr>
              <a:t>mode=edit&amp;objectId=5281</a:t>
            </a:r>
          </a:p>
        </p:txBody>
      </p:sp>
    </p:spTree>
    <p:extLst>
      <p:ext uri="{BB962C8B-B14F-4D97-AF65-F5344CB8AC3E}">
        <p14:creationId xmlns:p14="http://schemas.microsoft.com/office/powerpoint/2010/main" val="145327521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FC0458-2573-4E9A-A9AF-F8ADF0E2C3A0}"/>
              </a:ext>
            </a:extLst>
          </p:cNvPr>
          <p:cNvSpPr>
            <a:spLocks noGrp="1"/>
          </p:cNvSpPr>
          <p:nvPr>
            <p:ph type="title"/>
          </p:nvPr>
        </p:nvSpPr>
        <p:spPr>
          <a:xfrm>
            <a:off x="863029" y="1012004"/>
            <a:ext cx="3416158" cy="2148639"/>
          </a:xfrm>
        </p:spPr>
        <p:txBody>
          <a:bodyPr>
            <a:normAutofit/>
          </a:bodyPr>
          <a:lstStyle/>
          <a:p>
            <a:r>
              <a:rPr lang="en-US" dirty="0">
                <a:solidFill>
                  <a:srgbClr val="FFFFFF"/>
                </a:solidFill>
              </a:rPr>
              <a:t>Background</a:t>
            </a:r>
          </a:p>
        </p:txBody>
      </p:sp>
      <p:pic>
        <p:nvPicPr>
          <p:cNvPr id="7" name="Picture 6" descr="A tall building in a city&#10;&#10;Description automatically generated">
            <a:extLst>
              <a:ext uri="{FF2B5EF4-FFF2-40B4-BE49-F238E27FC236}">
                <a16:creationId xmlns:a16="http://schemas.microsoft.com/office/drawing/2014/main" id="{2D924454-0D18-47E7-A61D-F0B6A84CFD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5136" y="1590262"/>
            <a:ext cx="6843063" cy="5218834"/>
          </a:xfrm>
          <a:prstGeom prst="rect">
            <a:avLst/>
          </a:prstGeom>
        </p:spPr>
      </p:pic>
      <p:sp>
        <p:nvSpPr>
          <p:cNvPr id="11" name="Rectangle 10">
            <a:extLst>
              <a:ext uri="{FF2B5EF4-FFF2-40B4-BE49-F238E27FC236}">
                <a16:creationId xmlns:a16="http://schemas.microsoft.com/office/drawing/2014/main" id="{0ABDF296-F2A9-4AB3-B580-420A27699158}"/>
              </a:ext>
            </a:extLst>
          </p:cNvPr>
          <p:cNvSpPr/>
          <p:nvPr/>
        </p:nvSpPr>
        <p:spPr>
          <a:xfrm>
            <a:off x="676047" y="3045517"/>
            <a:ext cx="3790121" cy="2308324"/>
          </a:xfrm>
          <a:prstGeom prst="rect">
            <a:avLst/>
          </a:prstGeom>
          <a:solidFill>
            <a:schemeClr val="bg1"/>
          </a:solidFill>
        </p:spPr>
        <p:txBody>
          <a:bodyPr wrap="square">
            <a:spAutoFit/>
          </a:bodyPr>
          <a:lstStyle/>
          <a:p>
            <a:r>
              <a:rPr lang="en-US" b="0" i="1" dirty="0">
                <a:solidFill>
                  <a:srgbClr val="222222"/>
                </a:solidFill>
                <a:effectLst/>
                <a:latin typeface="Verdana" panose="020B0604030504040204" pitchFamily="34" charset="0"/>
              </a:rPr>
              <a:t>“We can pilot remote work for this one department (Natural Resources and Parks), and determine whether and how to expand across the County …to clean the air, ease gridlock, get more work done, and lead by example.”</a:t>
            </a:r>
            <a:endParaRPr lang="en-US" dirty="0"/>
          </a:p>
        </p:txBody>
      </p:sp>
      <p:sp>
        <p:nvSpPr>
          <p:cNvPr id="14" name="Title 1">
            <a:extLst>
              <a:ext uri="{FF2B5EF4-FFF2-40B4-BE49-F238E27FC236}">
                <a16:creationId xmlns:a16="http://schemas.microsoft.com/office/drawing/2014/main" id="{5509B2EB-B997-4B76-A388-8805A2E15482}"/>
              </a:ext>
            </a:extLst>
          </p:cNvPr>
          <p:cNvSpPr txBox="1">
            <a:spLocks/>
          </p:cNvSpPr>
          <p:nvPr/>
        </p:nvSpPr>
        <p:spPr>
          <a:xfrm>
            <a:off x="5750933" y="48905"/>
            <a:ext cx="6084933" cy="15413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Office Reorganization in Times of COVID-19</a:t>
            </a:r>
          </a:p>
        </p:txBody>
      </p:sp>
    </p:spTree>
    <p:extLst>
      <p:ext uri="{BB962C8B-B14F-4D97-AF65-F5344CB8AC3E}">
        <p14:creationId xmlns:p14="http://schemas.microsoft.com/office/powerpoint/2010/main" val="3291548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2CFBB57-A4C0-4778-BB16-3FE689190976}"/>
              </a:ext>
            </a:extLst>
          </p:cNvPr>
          <p:cNvSpPr>
            <a:spLocks noGrp="1"/>
          </p:cNvSpPr>
          <p:nvPr>
            <p:ph type="title"/>
          </p:nvPr>
        </p:nvSpPr>
        <p:spPr>
          <a:xfrm>
            <a:off x="1848465" y="3298722"/>
            <a:ext cx="8495070" cy="1784402"/>
          </a:xfrm>
        </p:spPr>
        <p:txBody>
          <a:bodyPr vert="horz" lIns="91440" tIns="45720" rIns="91440" bIns="45720" rtlCol="0" anchor="b">
            <a:normAutofit/>
          </a:bodyPr>
          <a:lstStyle/>
          <a:p>
            <a:pPr algn="ctr"/>
            <a:r>
              <a:rPr lang="en-US" sz="6000" kern="1200">
                <a:solidFill>
                  <a:srgbClr val="FFFFFF"/>
                </a:solidFill>
                <a:latin typeface="+mj-lt"/>
                <a:ea typeface="+mj-ea"/>
                <a:cs typeface="+mj-cs"/>
              </a:rPr>
              <a:t>App Demo</a:t>
            </a:r>
          </a:p>
        </p:txBody>
      </p:sp>
      <p:sp>
        <p:nvSpPr>
          <p:cNvPr id="12" name="Oval 11">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Smart Phone">
            <a:extLst>
              <a:ext uri="{FF2B5EF4-FFF2-40B4-BE49-F238E27FC236}">
                <a16:creationId xmlns:a16="http://schemas.microsoft.com/office/drawing/2014/main" id="{C01F6717-A2B0-4958-AE73-ABF0E3842A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8264" y="1371601"/>
            <a:ext cx="1175474" cy="1175474"/>
          </a:xfrm>
          <a:prstGeom prst="rect">
            <a:avLst/>
          </a:prstGeom>
        </p:spPr>
      </p:pic>
    </p:spTree>
    <p:extLst>
      <p:ext uri="{BB962C8B-B14F-4D97-AF65-F5344CB8AC3E}">
        <p14:creationId xmlns:p14="http://schemas.microsoft.com/office/powerpoint/2010/main" val="3158393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C7BE1E-5E3B-41A0-8987-E451D4E76E99}"/>
              </a:ext>
            </a:extLst>
          </p:cNvPr>
          <p:cNvSpPr>
            <a:spLocks noGrp="1"/>
          </p:cNvSpPr>
          <p:nvPr>
            <p:ph type="title"/>
          </p:nvPr>
        </p:nvSpPr>
        <p:spPr>
          <a:xfrm>
            <a:off x="838200" y="557189"/>
            <a:ext cx="3374136" cy="5567891"/>
          </a:xfrm>
        </p:spPr>
        <p:txBody>
          <a:bodyPr>
            <a:normAutofit/>
          </a:bodyPr>
          <a:lstStyle/>
          <a:p>
            <a:r>
              <a:rPr lang="en-US" sz="5200" dirty="0"/>
              <a:t>Issues – Displaying Occupancy</a:t>
            </a:r>
            <a:br>
              <a:rPr lang="en-US" sz="5200" dirty="0"/>
            </a:br>
            <a:r>
              <a:rPr lang="en-US" sz="5200" dirty="0"/>
              <a:t>Status</a:t>
            </a:r>
          </a:p>
        </p:txBody>
      </p:sp>
      <p:graphicFrame>
        <p:nvGraphicFramePr>
          <p:cNvPr id="5" name="Content Placeholder 2">
            <a:extLst>
              <a:ext uri="{FF2B5EF4-FFF2-40B4-BE49-F238E27FC236}">
                <a16:creationId xmlns:a16="http://schemas.microsoft.com/office/drawing/2014/main" id="{F7142C23-5AF3-4E30-8471-BC906401D496}"/>
              </a:ext>
            </a:extLst>
          </p:cNvPr>
          <p:cNvGraphicFramePr>
            <a:graphicFrameLocks noGrp="1"/>
          </p:cNvGraphicFramePr>
          <p:nvPr>
            <p:ph idx="1"/>
            <p:extLst>
              <p:ext uri="{D42A27DB-BD31-4B8C-83A1-F6EECF244321}">
                <p14:modId xmlns:p14="http://schemas.microsoft.com/office/powerpoint/2010/main" val="2856255520"/>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2183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F9EAB3-5905-4E27-831D-907AB81B34BB}"/>
              </a:ext>
            </a:extLst>
          </p:cNvPr>
          <p:cNvSpPr>
            <a:spLocks noGrp="1"/>
          </p:cNvSpPr>
          <p:nvPr>
            <p:ph type="title"/>
          </p:nvPr>
        </p:nvSpPr>
        <p:spPr>
          <a:xfrm>
            <a:off x="838200" y="556995"/>
            <a:ext cx="10515600" cy="1133693"/>
          </a:xfrm>
        </p:spPr>
        <p:txBody>
          <a:bodyPr>
            <a:normAutofit/>
          </a:bodyPr>
          <a:lstStyle/>
          <a:p>
            <a:r>
              <a:rPr lang="en-US" sz="5200" dirty="0"/>
              <a:t>Future Development Opportunities</a:t>
            </a:r>
          </a:p>
        </p:txBody>
      </p:sp>
      <p:graphicFrame>
        <p:nvGraphicFramePr>
          <p:cNvPr id="17" name="Content Placeholder 2">
            <a:extLst>
              <a:ext uri="{FF2B5EF4-FFF2-40B4-BE49-F238E27FC236}">
                <a16:creationId xmlns:a16="http://schemas.microsoft.com/office/drawing/2014/main" id="{7021C412-3C14-44D0-AB54-CF672F5AC21F}"/>
              </a:ext>
            </a:extLst>
          </p:cNvPr>
          <p:cNvGraphicFramePr>
            <a:graphicFrameLocks noGrp="1"/>
          </p:cNvGraphicFramePr>
          <p:nvPr>
            <p:ph idx="1"/>
            <p:extLst>
              <p:ext uri="{D42A27DB-BD31-4B8C-83A1-F6EECF244321}">
                <p14:modId xmlns:p14="http://schemas.microsoft.com/office/powerpoint/2010/main" val="208850267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1257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FC0458-2573-4E9A-A9AF-F8ADF0E2C3A0}"/>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Uses for GIS Floorplan</a:t>
            </a:r>
          </a:p>
        </p:txBody>
      </p:sp>
      <p:sp>
        <p:nvSpPr>
          <p:cNvPr id="3" name="Content Placeholder 2">
            <a:extLst>
              <a:ext uri="{FF2B5EF4-FFF2-40B4-BE49-F238E27FC236}">
                <a16:creationId xmlns:a16="http://schemas.microsoft.com/office/drawing/2014/main" id="{99319832-C5F5-44FF-8905-40448E5FF869}"/>
              </a:ext>
            </a:extLst>
          </p:cNvPr>
          <p:cNvSpPr>
            <a:spLocks noGrp="1"/>
          </p:cNvSpPr>
          <p:nvPr>
            <p:ph idx="1"/>
          </p:nvPr>
        </p:nvSpPr>
        <p:spPr>
          <a:xfrm>
            <a:off x="5406886" y="844826"/>
            <a:ext cx="5946913" cy="5332137"/>
          </a:xfrm>
        </p:spPr>
        <p:txBody>
          <a:bodyPr>
            <a:normAutofit/>
          </a:bodyPr>
          <a:lstStyle/>
          <a:p>
            <a:pPr marL="0" indent="0">
              <a:buNone/>
            </a:pPr>
            <a:r>
              <a:rPr lang="en-US" b="1" dirty="0"/>
              <a:t>Move Staff from 5</a:t>
            </a:r>
            <a:r>
              <a:rPr lang="en-US" b="1" baseline="30000" dirty="0"/>
              <a:t>th</a:t>
            </a:r>
            <a:r>
              <a:rPr lang="en-US" b="1" dirty="0"/>
              <a:t> Floor</a:t>
            </a:r>
          </a:p>
          <a:p>
            <a:r>
              <a:rPr lang="en-US" dirty="0"/>
              <a:t>Coordinate move out of workspaces</a:t>
            </a:r>
          </a:p>
          <a:p>
            <a:r>
              <a:rPr lang="en-US" dirty="0"/>
              <a:t>Equipment/office asset management</a:t>
            </a:r>
          </a:p>
          <a:p>
            <a:endParaRPr lang="en-US" dirty="0"/>
          </a:p>
          <a:p>
            <a:pPr marL="0" indent="0">
              <a:buNone/>
            </a:pPr>
            <a:r>
              <a:rPr lang="en-US" b="1" dirty="0"/>
              <a:t>Safe Office Environment Moving Forward</a:t>
            </a:r>
          </a:p>
          <a:p>
            <a:r>
              <a:rPr lang="en-US" dirty="0"/>
              <a:t>Safe distance analysis</a:t>
            </a:r>
          </a:p>
          <a:p>
            <a:r>
              <a:rPr lang="en-US" dirty="0"/>
              <a:t>Pathways</a:t>
            </a:r>
          </a:p>
          <a:p>
            <a:r>
              <a:rPr lang="en-US" dirty="0"/>
              <a:t>Sanitation Stations</a:t>
            </a:r>
          </a:p>
          <a:p>
            <a:r>
              <a:rPr lang="en-US" dirty="0"/>
              <a:t>Staff Scheduling/Tracking</a:t>
            </a:r>
          </a:p>
          <a:p>
            <a:pPr marL="0" indent="0">
              <a:buNone/>
            </a:pPr>
            <a:endParaRPr lang="en-US" dirty="0"/>
          </a:p>
        </p:txBody>
      </p:sp>
    </p:spTree>
    <p:extLst>
      <p:ext uri="{BB962C8B-B14F-4D97-AF65-F5344CB8AC3E}">
        <p14:creationId xmlns:p14="http://schemas.microsoft.com/office/powerpoint/2010/main" val="3341899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FC0458-2573-4E9A-A9AF-F8ADF0E2C3A0}"/>
              </a:ext>
            </a:extLst>
          </p:cNvPr>
          <p:cNvSpPr>
            <a:spLocks noGrp="1"/>
          </p:cNvSpPr>
          <p:nvPr>
            <p:ph type="title"/>
          </p:nvPr>
        </p:nvSpPr>
        <p:spPr>
          <a:xfrm>
            <a:off x="762000" y="559678"/>
            <a:ext cx="3567915" cy="4952492"/>
          </a:xfrm>
        </p:spPr>
        <p:txBody>
          <a:bodyPr>
            <a:normAutofit/>
          </a:bodyPr>
          <a:lstStyle/>
          <a:p>
            <a:r>
              <a:rPr lang="en-US" dirty="0">
                <a:solidFill>
                  <a:schemeClr val="bg1"/>
                </a:solidFill>
              </a:rPr>
              <a:t>Products</a:t>
            </a:r>
          </a:p>
        </p:txBody>
      </p:sp>
      <p:cxnSp>
        <p:nvCxnSpPr>
          <p:cNvPr id="17" name="Straight Connector 16">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2976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2">
            <a:extLst>
              <a:ext uri="{FF2B5EF4-FFF2-40B4-BE49-F238E27FC236}">
                <a16:creationId xmlns:a16="http://schemas.microsoft.com/office/drawing/2014/main" id="{212FAA5F-525B-4CC2-A075-890898D30617}"/>
              </a:ext>
            </a:extLst>
          </p:cNvPr>
          <p:cNvGraphicFramePr>
            <a:graphicFrameLocks noGrp="1"/>
          </p:cNvGraphicFramePr>
          <p:nvPr>
            <p:ph idx="1"/>
            <p:extLst>
              <p:ext uri="{D42A27DB-BD31-4B8C-83A1-F6EECF244321}">
                <p14:modId xmlns:p14="http://schemas.microsoft.com/office/powerpoint/2010/main" val="78711203"/>
              </p:ext>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6099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5837AA-E84A-431F-A150-3DF6B9BDB7AF}"/>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a:t>Goal - Staff Scheduling System</a:t>
            </a:r>
          </a:p>
        </p:txBody>
      </p:sp>
      <p:sp>
        <p:nvSpPr>
          <p:cNvPr id="19" name="Rectangle 18">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E6B1C67E-472A-453B-A381-C53C6FC7F2C7}"/>
              </a:ext>
            </a:extLst>
          </p:cNvPr>
          <p:cNvPicPr>
            <a:picLocks noChangeAspect="1"/>
          </p:cNvPicPr>
          <p:nvPr/>
        </p:nvPicPr>
        <p:blipFill rotWithShape="1">
          <a:blip r:embed="rId2">
            <a:extLst>
              <a:ext uri="{28A0092B-C50C-407E-A947-70E740481C1C}">
                <a14:useLocalDpi xmlns:a14="http://schemas.microsoft.com/office/drawing/2010/main" val="0"/>
              </a:ext>
            </a:extLst>
          </a:blip>
          <a:srcRect l="35186" r="2408"/>
          <a:stretch/>
        </p:blipFill>
        <p:spPr>
          <a:xfrm>
            <a:off x="545238" y="858525"/>
            <a:ext cx="7608304" cy="5211906"/>
          </a:xfrm>
          <a:prstGeom prst="rect">
            <a:avLst/>
          </a:prstGeom>
        </p:spPr>
      </p:pic>
      <p:sp>
        <p:nvSpPr>
          <p:cNvPr id="23" name="Rectangle 22">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4327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54402-EC76-47D3-83F5-B0C08C61A4B6}"/>
              </a:ext>
            </a:extLst>
          </p:cNvPr>
          <p:cNvSpPr>
            <a:spLocks noGrp="1"/>
          </p:cNvSpPr>
          <p:nvPr>
            <p:ph type="title"/>
          </p:nvPr>
        </p:nvSpPr>
        <p:spPr>
          <a:xfrm>
            <a:off x="804673" y="1445494"/>
            <a:ext cx="3616856" cy="4376572"/>
          </a:xfrm>
        </p:spPr>
        <p:txBody>
          <a:bodyPr anchor="ctr">
            <a:normAutofit/>
          </a:bodyPr>
          <a:lstStyle/>
          <a:p>
            <a:r>
              <a:rPr lang="en-US" sz="4800" dirty="0"/>
              <a:t>Software Options</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FA5148-DD3D-4143-B90B-CFE231CBEFBB}"/>
              </a:ext>
            </a:extLst>
          </p:cNvPr>
          <p:cNvSpPr>
            <a:spLocks noGrp="1"/>
          </p:cNvSpPr>
          <p:nvPr>
            <p:ph idx="1"/>
          </p:nvPr>
        </p:nvSpPr>
        <p:spPr>
          <a:xfrm>
            <a:off x="6096000" y="1399032"/>
            <a:ext cx="5501834" cy="4471416"/>
          </a:xfrm>
        </p:spPr>
        <p:txBody>
          <a:bodyPr anchor="ctr">
            <a:normAutofit/>
          </a:bodyPr>
          <a:lstStyle/>
          <a:p>
            <a:r>
              <a:rPr lang="en-US" sz="2200" dirty="0">
                <a:solidFill>
                  <a:schemeClr val="bg1"/>
                </a:solidFill>
              </a:rPr>
              <a:t>ArcGIS Portal – App Templates</a:t>
            </a:r>
          </a:p>
          <a:p>
            <a:endParaRPr lang="en-US" sz="2200" dirty="0">
              <a:solidFill>
                <a:schemeClr val="bg1"/>
              </a:solidFill>
            </a:endParaRPr>
          </a:p>
          <a:p>
            <a:r>
              <a:rPr lang="en-US" sz="2200" dirty="0">
                <a:solidFill>
                  <a:schemeClr val="bg1"/>
                </a:solidFill>
              </a:rPr>
              <a:t>ArcGIS Indoors</a:t>
            </a:r>
          </a:p>
          <a:p>
            <a:pPr lvl="1"/>
            <a:r>
              <a:rPr lang="en-US" sz="1800" dirty="0">
                <a:solidFill>
                  <a:schemeClr val="bg1"/>
                </a:solidFill>
              </a:rPr>
              <a:t>More features, but likely more work to manage</a:t>
            </a:r>
          </a:p>
          <a:p>
            <a:pPr lvl="1"/>
            <a:r>
              <a:rPr lang="en-US" sz="1800" dirty="0">
                <a:solidFill>
                  <a:schemeClr val="bg1"/>
                </a:solidFill>
              </a:rPr>
              <a:t>Extra licensing costs</a:t>
            </a:r>
          </a:p>
          <a:p>
            <a:endParaRPr lang="en-US" sz="2200" dirty="0">
              <a:solidFill>
                <a:schemeClr val="bg1"/>
              </a:solidFill>
            </a:endParaRPr>
          </a:p>
        </p:txBody>
      </p:sp>
    </p:spTree>
    <p:extLst>
      <p:ext uri="{BB962C8B-B14F-4D97-AF65-F5344CB8AC3E}">
        <p14:creationId xmlns:p14="http://schemas.microsoft.com/office/powerpoint/2010/main" val="428520158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ow and When to Reopen the Office or Workplace | COVID-19 ...">
            <a:extLst>
              <a:ext uri="{FF2B5EF4-FFF2-40B4-BE49-F238E27FC236}">
                <a16:creationId xmlns:a16="http://schemas.microsoft.com/office/drawing/2014/main" id="{064BD9A6-B197-4D6A-8328-25373325CD1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13A56A-5E2A-460F-9C9A-F1554550D839}"/>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ArcGIS Indoors</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1704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D5FD500-BFD9-4AA8-890A-F7397389284C}"/>
              </a:ext>
            </a:extLst>
          </p:cNvPr>
          <p:cNvSpPr>
            <a:spLocks noGrp="1"/>
          </p:cNvSpPr>
          <p:nvPr>
            <p:ph type="title"/>
          </p:nvPr>
        </p:nvSpPr>
        <p:spPr>
          <a:xfrm>
            <a:off x="863029" y="1012004"/>
            <a:ext cx="3416158" cy="4795408"/>
          </a:xfrm>
        </p:spPr>
        <p:txBody>
          <a:bodyPr>
            <a:normAutofit/>
          </a:bodyPr>
          <a:lstStyle/>
          <a:p>
            <a:r>
              <a:rPr lang="en-US">
                <a:solidFill>
                  <a:srgbClr val="FFFFFF"/>
                </a:solidFill>
              </a:rPr>
              <a:t>Process</a:t>
            </a:r>
          </a:p>
        </p:txBody>
      </p:sp>
      <p:graphicFrame>
        <p:nvGraphicFramePr>
          <p:cNvPr id="22" name="Content Placeholder 2">
            <a:extLst>
              <a:ext uri="{FF2B5EF4-FFF2-40B4-BE49-F238E27FC236}">
                <a16:creationId xmlns:a16="http://schemas.microsoft.com/office/drawing/2014/main" id="{406D2DE0-D371-4A8E-B3BB-E910E463F375}"/>
              </a:ext>
            </a:extLst>
          </p:cNvPr>
          <p:cNvGraphicFramePr>
            <a:graphicFrameLocks noGrp="1"/>
          </p:cNvGraphicFramePr>
          <p:nvPr>
            <p:ph idx="1"/>
            <p:extLst>
              <p:ext uri="{D42A27DB-BD31-4B8C-83A1-F6EECF244321}">
                <p14:modId xmlns:p14="http://schemas.microsoft.com/office/powerpoint/2010/main" val="124849509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2715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7B633-8CD1-4632-9564-8FB0F2DA37EA}"/>
              </a:ext>
            </a:extLst>
          </p:cNvPr>
          <p:cNvSpPr>
            <a:spLocks noGrp="1"/>
          </p:cNvSpPr>
          <p:nvPr>
            <p:ph type="title"/>
          </p:nvPr>
        </p:nvSpPr>
        <p:spPr>
          <a:xfrm>
            <a:off x="838200" y="5534025"/>
            <a:ext cx="10515600" cy="822326"/>
          </a:xfrm>
        </p:spPr>
        <p:txBody>
          <a:bodyPr vert="horz" lIns="91440" tIns="45720" rIns="91440" bIns="45720" rtlCol="0" anchor="ctr">
            <a:normAutofit/>
          </a:bodyPr>
          <a:lstStyle/>
          <a:p>
            <a:pPr algn="ctr"/>
            <a:r>
              <a:rPr lang="en-US"/>
              <a:t>Data Development</a:t>
            </a:r>
          </a:p>
        </p:txBody>
      </p:sp>
      <p:pic>
        <p:nvPicPr>
          <p:cNvPr id="5" name="Content Placeholder 4" descr="A close up of a map&#10;&#10;Description automatically generated">
            <a:extLst>
              <a:ext uri="{FF2B5EF4-FFF2-40B4-BE49-F238E27FC236}">
                <a16:creationId xmlns:a16="http://schemas.microsoft.com/office/drawing/2014/main" id="{93FF880A-03CF-4E89-8275-93146D25D01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8319" b="1151"/>
          <a:stretch/>
        </p:blipFill>
        <p:spPr>
          <a:xfrm>
            <a:off x="20" y="10"/>
            <a:ext cx="12191980" cy="5395902"/>
          </a:xfrm>
          <a:prstGeom prst="rect">
            <a:avLst/>
          </a:prstGeom>
        </p:spPr>
      </p:pic>
    </p:spTree>
    <p:extLst>
      <p:ext uri="{BB962C8B-B14F-4D97-AF65-F5344CB8AC3E}">
        <p14:creationId xmlns:p14="http://schemas.microsoft.com/office/powerpoint/2010/main" val="740839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56AAE465174F84882087CB4425ECE45" ma:contentTypeVersion="9" ma:contentTypeDescription="Create a new document." ma:contentTypeScope="" ma:versionID="4164e78bf8d58f7c4572de06d2e22d24">
  <xsd:schema xmlns:xsd="http://www.w3.org/2001/XMLSchema" xmlns:xs="http://www.w3.org/2001/XMLSchema" xmlns:p="http://schemas.microsoft.com/office/2006/metadata/properties" xmlns:ns3="e8acc3f1-9b0e-4179-84a7-67ddc7e6bdd7" xmlns:ns4="81f8e1a5-f23d-4cdd-bd0a-9665e60b0bca" targetNamespace="http://schemas.microsoft.com/office/2006/metadata/properties" ma:root="true" ma:fieldsID="9da14a0e6da1aae6055e52882a9d8086" ns3:_="" ns4:_="">
    <xsd:import namespace="e8acc3f1-9b0e-4179-84a7-67ddc7e6bdd7"/>
    <xsd:import namespace="81f8e1a5-f23d-4cdd-bd0a-9665e60b0bc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Location" minOccurs="0"/>
                <xsd:element ref="ns4:MediaServiceAutoTag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acc3f1-9b0e-4179-84a7-67ddc7e6bdd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f8e1a5-f23d-4cdd-bd0a-9665e60b0bc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255F8F-FA97-4D1D-9781-AAF2AA97BA76}">
  <ds:schemaRefs>
    <ds:schemaRef ds:uri="http://schemas.microsoft.com/sharepoint/v3/contenttype/forms"/>
  </ds:schemaRefs>
</ds:datastoreItem>
</file>

<file path=customXml/itemProps2.xml><?xml version="1.0" encoding="utf-8"?>
<ds:datastoreItem xmlns:ds="http://schemas.openxmlformats.org/officeDocument/2006/customXml" ds:itemID="{10E755D8-DA56-483C-A73E-721F66D970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acc3f1-9b0e-4179-84a7-67ddc7e6bdd7"/>
    <ds:schemaRef ds:uri="81f8e1a5-f23d-4cdd-bd0a-9665e60b0b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495F60-4587-4592-A313-162CE953088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196</TotalTime>
  <Words>317</Words>
  <Application>Microsoft Office PowerPoint</Application>
  <PresentationFormat>Widescreen</PresentationFormat>
  <Paragraphs>60</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Verdana</vt:lpstr>
      <vt:lpstr>Office Theme</vt:lpstr>
      <vt:lpstr>Using GIS Floor Plans for Office Space Coordination</vt:lpstr>
      <vt:lpstr>Background</vt:lpstr>
      <vt:lpstr>Uses for GIS Floorplan</vt:lpstr>
      <vt:lpstr>Products</vt:lpstr>
      <vt:lpstr>Goal - Staff Scheduling System</vt:lpstr>
      <vt:lpstr>Software Options</vt:lpstr>
      <vt:lpstr>ArcGIS Indoors</vt:lpstr>
      <vt:lpstr>Process</vt:lpstr>
      <vt:lpstr>Data Development</vt:lpstr>
      <vt:lpstr>Data Development   1. Georeference CAD .dwg file  2. Convert to GIS Line Feature Class </vt:lpstr>
      <vt:lpstr>Data Development - Mind the Gaps </vt:lpstr>
      <vt:lpstr>Creating Cubes – Feature to Polygon tool</vt:lpstr>
      <vt:lpstr>Data Development - Sections</vt:lpstr>
      <vt:lpstr>Data Development – Scheduling Table</vt:lpstr>
      <vt:lpstr>Data Development – Host data to ArcGIS Portal</vt:lpstr>
      <vt:lpstr>Making Edits - ArcGIS Web App Builder</vt:lpstr>
      <vt:lpstr>ArcGIS Dashboard - Scheduling App</vt:lpstr>
      <vt:lpstr>Survey123 Scheduling Form</vt:lpstr>
      <vt:lpstr>Survey123 – URL Parameters</vt:lpstr>
      <vt:lpstr>App Demo</vt:lpstr>
      <vt:lpstr>Issues – Displaying Occupancy Status</vt:lpstr>
      <vt:lpstr>Future Development Opportunities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GIS Floor Plans for Office Space Coordination</dc:title>
  <dc:creator>Sowers, Patrick</dc:creator>
  <cp:lastModifiedBy>Sowers, Patrick</cp:lastModifiedBy>
  <cp:revision>1</cp:revision>
  <dcterms:created xsi:type="dcterms:W3CDTF">2020-08-05T14:37:40Z</dcterms:created>
  <dcterms:modified xsi:type="dcterms:W3CDTF">2020-08-11T15:44:55Z</dcterms:modified>
</cp:coreProperties>
</file>