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69" r:id="rId2"/>
    <p:sldId id="270" r:id="rId3"/>
    <p:sldId id="257" r:id="rId4"/>
    <p:sldId id="258" r:id="rId5"/>
    <p:sldId id="259" r:id="rId6"/>
    <p:sldId id="260" r:id="rId7"/>
    <p:sldId id="261" r:id="rId8"/>
    <p:sldId id="262" r:id="rId9"/>
    <p:sldId id="263" r:id="rId10"/>
    <p:sldId id="264" r:id="rId11"/>
    <p:sldId id="267" r:id="rId12"/>
    <p:sldId id="275" r:id="rId13"/>
    <p:sldId id="271" r:id="rId14"/>
    <p:sldId id="273" r:id="rId15"/>
    <p:sldId id="272" r:id="rId16"/>
    <p:sldId id="274" r:id="rId17"/>
    <p:sldId id="268" r:id="rId18"/>
    <p:sldId id="26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80443" autoAdjust="0"/>
  </p:normalViewPr>
  <p:slideViewPr>
    <p:cSldViewPr snapToGrid="0">
      <p:cViewPr varScale="1">
        <p:scale>
          <a:sx n="76" d="100"/>
          <a:sy n="76" d="100"/>
        </p:scale>
        <p:origin x="126" y="3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pandersson\AppData\Local\Microsoft\Windows\Temporary%20Internet%20Files\Content.Outlook\I2SVZNDL\Solar%20for%20Paul.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a:t>Total Solar Installed in Bellevue (kilowatts)</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barChart>
        <c:barDir val="col"/>
        <c:grouping val="stacked"/>
        <c:varyColors val="0"/>
        <c:ser>
          <c:idx val="0"/>
          <c:order val="0"/>
          <c:tx>
            <c:strRef>
              <c:f>'PSE Green Power KW Track'!$S$5</c:f>
              <c:strCache>
                <c:ptCount val="1"/>
                <c:pt idx="0">
                  <c:v>Other</c:v>
                </c:pt>
              </c:strCache>
            </c:strRef>
          </c:tx>
          <c:spPr>
            <a:solidFill>
              <a:srgbClr val="00B0F0"/>
            </a:solidFill>
            <a:ln>
              <a:noFill/>
            </a:ln>
            <a:effectLst>
              <a:outerShdw blurRad="40000" dist="23000" dir="5400000" rotWithShape="0">
                <a:srgbClr val="000000">
                  <a:alpha val="35000"/>
                </a:srgbClr>
              </a:outerShdw>
            </a:effectLst>
          </c:spPr>
          <c:invertIfNegative val="0"/>
          <c:dPt>
            <c:idx val="13"/>
            <c:invertIfNegative val="0"/>
            <c:bubble3D val="0"/>
          </c:dPt>
          <c:cat>
            <c:strRef>
              <c:f>'PSE Green Power KW Track'!$P$6:$P$19</c:f>
              <c:strCach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 YTD</c:v>
                </c:pt>
              </c:strCache>
              <c:extLst/>
            </c:strRef>
          </c:cat>
          <c:val>
            <c:numRef>
              <c:f>'PSE Green Power KW Track'!$S$6:$S$19</c:f>
              <c:numCache>
                <c:formatCode>General</c:formatCode>
                <c:ptCount val="14"/>
                <c:pt idx="0">
                  <c:v>2.4</c:v>
                </c:pt>
                <c:pt idx="1">
                  <c:v>0</c:v>
                </c:pt>
                <c:pt idx="2">
                  <c:v>2.8</c:v>
                </c:pt>
                <c:pt idx="3">
                  <c:v>0</c:v>
                </c:pt>
                <c:pt idx="4">
                  <c:v>0</c:v>
                </c:pt>
                <c:pt idx="5">
                  <c:v>5.41</c:v>
                </c:pt>
                <c:pt idx="6">
                  <c:v>9.2080000000000002</c:v>
                </c:pt>
                <c:pt idx="7">
                  <c:v>16.645</c:v>
                </c:pt>
                <c:pt idx="8">
                  <c:v>47.234999999999999</c:v>
                </c:pt>
                <c:pt idx="9">
                  <c:v>44.53</c:v>
                </c:pt>
                <c:pt idx="10">
                  <c:v>146.80000000000001</c:v>
                </c:pt>
                <c:pt idx="11">
                  <c:v>62.61</c:v>
                </c:pt>
                <c:pt idx="12">
                  <c:v>284.97500000000002</c:v>
                </c:pt>
                <c:pt idx="13">
                  <c:v>132.04500000000002</c:v>
                </c:pt>
              </c:numCache>
              <c:extLst/>
            </c:numRef>
          </c:val>
          <c:extLst/>
        </c:ser>
        <c:ser>
          <c:idx val="1"/>
          <c:order val="1"/>
          <c:tx>
            <c:strRef>
              <c:f>'PSE Green Power KW Track'!$U$5</c:f>
              <c:strCache>
                <c:ptCount val="1"/>
                <c:pt idx="0">
                  <c:v>Bellevue Service Center</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'PSE Green Power KW Track'!$P$6:$P$19</c:f>
              <c:strCach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 YTD</c:v>
                </c:pt>
              </c:strCache>
              <c:extLst/>
            </c:strRef>
          </c:cat>
          <c:val>
            <c:numRef>
              <c:f>'PSE Green Power KW Track'!$U$6:$U$20</c:f>
              <c:numCache>
                <c:formatCode>General</c:formatCode>
                <c:ptCount val="14"/>
                <c:pt idx="12">
                  <c:v>23</c:v>
                </c:pt>
              </c:numCache>
              <c:extLst/>
            </c:numRef>
          </c:val>
        </c:ser>
        <c:ser>
          <c:idx val="3"/>
          <c:order val="3"/>
          <c:tx>
            <c:strRef>
              <c:f>'PSE Green Power KW Track'!$V$5</c:f>
              <c:strCache>
                <c:ptCount val="1"/>
                <c:pt idx="0">
                  <c:v>Bellevue College</c:v>
                </c:pt>
              </c:strCache>
            </c:strRef>
          </c:tx>
          <c:spPr>
            <a:solidFill>
              <a:srgbClr val="666699"/>
            </a:solidFill>
            <a:ln>
              <a:noFill/>
            </a:ln>
            <a:effectLst>
              <a:outerShdw blurRad="40000" dist="23000" dir="5400000" rotWithShape="0">
                <a:srgbClr val="000000">
                  <a:alpha val="35000"/>
                </a:srgbClr>
              </a:outerShdw>
            </a:effectLst>
          </c:spPr>
          <c:invertIfNegative val="0"/>
          <c:cat>
            <c:strRef>
              <c:f>'PSE Green Power KW Track'!$P$6:$P$19</c:f>
              <c:strCach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 YTD</c:v>
                </c:pt>
              </c:strCache>
              <c:extLst/>
            </c:strRef>
          </c:cat>
          <c:val>
            <c:numRef>
              <c:f>'PSE Green Power KW Track'!$V$6:$V$22</c:f>
              <c:numCache>
                <c:formatCode>General</c:formatCode>
                <c:ptCount val="14"/>
                <c:pt idx="13">
                  <c:v>86</c:v>
                </c:pt>
              </c:numCache>
              <c:extLst/>
            </c:numRef>
          </c:val>
        </c:ser>
        <c:ser>
          <c:idx val="4"/>
          <c:order val="4"/>
          <c:tx>
            <c:strRef>
              <c:f>'PSE Green Power KW Track'!$R$5</c:f>
              <c:strCache>
                <c:ptCount val="1"/>
                <c:pt idx="0">
                  <c:v>Solarize Bellevue</c:v>
                </c:pt>
              </c:strCache>
            </c:strRef>
          </c:tx>
          <c:spPr>
            <a:solidFill>
              <a:srgbClr val="00B050"/>
            </a:solidFill>
            <a:ln>
              <a:noFill/>
            </a:ln>
            <a:effectLst>
              <a:outerShdw blurRad="40000" dist="23000" dir="5400000" rotWithShape="0">
                <a:srgbClr val="000000">
                  <a:alpha val="35000"/>
                </a:srgbClr>
              </a:outerShdw>
            </a:effectLst>
          </c:spPr>
          <c:invertIfNegative val="0"/>
          <c:cat>
            <c:strLit>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 YTD</c:v>
              </c:pt>
              <c:extLst>
                <c:ext xmlns:c15="http://schemas.microsoft.com/office/drawing/2012/chart" uri="{02D57815-91ED-43cb-92C2-25804820EDAC}">
                  <c15:autoCat val="1"/>
                </c:ext>
              </c:extLst>
            </c:strLit>
          </c:cat>
          <c:val>
            <c:numRef>
              <c:f>'PSE Green Power KW Track'!$R$6:$R$23</c:f>
              <c:numCache>
                <c:formatCode>General</c:formatCode>
                <c:ptCount val="14"/>
                <c:pt idx="12">
                  <c:v>186.16</c:v>
                </c:pt>
                <c:pt idx="13">
                  <c:v>106.16999999999999</c:v>
                </c:pt>
              </c:numCache>
              <c:extLst/>
            </c:numRef>
          </c:val>
        </c:ser>
        <c:ser>
          <c:idx val="5"/>
          <c:order val="5"/>
          <c:tx>
            <c:strRef>
              <c:f>'PSE Green Power KW Track'!$W$5</c:f>
              <c:strCache>
                <c:ptCount val="1"/>
                <c:pt idx="0">
                  <c:v>Bellevue School District</c:v>
                </c:pt>
              </c:strCache>
            </c:strRef>
          </c:tx>
          <c:spPr>
            <a:solidFill>
              <a:schemeClr val="accent6"/>
            </a:solidFill>
            <a:ln>
              <a:noFill/>
            </a:ln>
            <a:effectLst>
              <a:outerShdw blurRad="40000" dist="23000" dir="5400000" rotWithShape="0">
                <a:srgbClr val="000000">
                  <a:alpha val="35000"/>
                </a:srgbClr>
              </a:outerShdw>
            </a:effectLst>
          </c:spPr>
          <c:invertIfNegative val="0"/>
          <c:cat>
            <c:strLit>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 YTD</c:v>
              </c:pt>
              <c:extLst>
                <c:ext xmlns:c15="http://schemas.microsoft.com/office/drawing/2012/chart" uri="{02D57815-91ED-43cb-92C2-25804820EDAC}">
                  <c15:autoCat val="1"/>
                </c:ext>
              </c:extLst>
            </c:strLit>
          </c:cat>
          <c:val>
            <c:numRef>
              <c:f>'PSE Green Power KW Track'!$W$6:$W$23</c:f>
              <c:numCache>
                <c:formatCode>General</c:formatCode>
                <c:ptCount val="14"/>
                <c:pt idx="13">
                  <c:v>100</c:v>
                </c:pt>
              </c:numCache>
              <c:extLst/>
            </c:numRef>
          </c:val>
        </c:ser>
        <c:dLbls>
          <c:showLegendKey val="0"/>
          <c:showVal val="0"/>
          <c:showCatName val="0"/>
          <c:showSerName val="0"/>
          <c:showPercent val="0"/>
          <c:showBubbleSize val="0"/>
        </c:dLbls>
        <c:gapWidth val="55"/>
        <c:overlap val="100"/>
        <c:axId val="390030176"/>
        <c:axId val="390030568"/>
        <c:extLst>
          <c:ext xmlns:c15="http://schemas.microsoft.com/office/drawing/2012/chart" uri="{02D57815-91ED-43cb-92C2-25804820EDAC}">
            <c15:filteredBarSeries>
              <c15:ser>
                <c:idx val="2"/>
                <c:order val="2"/>
                <c:tx>
                  <c:strRef>
                    <c:extLst>
                      <c:ext uri="{02D57815-91ED-43cb-92C2-25804820EDAC}">
                        <c15:formulaRef>
                          <c15:sqref>'PSE Green Power KW Track'!$T$5</c15:sqref>
                        </c15:formulaRef>
                      </c:ext>
                    </c:extLst>
                    <c:strCache>
                      <c:ptCount val="1"/>
                      <c:pt idx="0">
                        <c:v>Solarize Bellevue</c:v>
                      </c:pt>
                    </c:strCache>
                  </c:strRef>
                </c:tx>
                <c:spPr>
                  <a:solidFill>
                    <a:schemeClr val="accent3">
                      <a:lumMod val="75000"/>
                    </a:schemeClr>
                  </a:solidFill>
                  <a:ln>
                    <a:noFill/>
                  </a:ln>
                  <a:effectLst>
                    <a:outerShdw blurRad="40000" dist="23000" dir="5400000" rotWithShape="0">
                      <a:srgbClr val="000000">
                        <a:alpha val="35000"/>
                      </a:srgbClr>
                    </a:outerShdw>
                  </a:effectLst>
                </c:spPr>
                <c:invertIfNegative val="0"/>
                <c:cat>
                  <c:strRef>
                    <c:extLst>
                      <c:ext uri="{02D57815-91ED-43cb-92C2-25804820EDAC}">
                        <c15:formulaRef>
                          <c15:sqref>'PSE Green Power KW Track'!$P$6:$P$19</c15:sqref>
                        </c15:formulaRef>
                      </c:ext>
                    </c:extLst>
                    <c:strCach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 YTD</c:v>
                      </c:pt>
                    </c:strCache>
                  </c:strRef>
                </c:cat>
                <c:val>
                  <c:numRef>
                    <c:extLst>
                      <c:ext uri="{02D57815-91ED-43cb-92C2-25804820EDAC}">
                        <c15:formulaRef>
                          <c15:sqref>'PSE Green Power KW Track'!$T$6:$T$19</c15:sqref>
                        </c15:formulaRef>
                      </c:ext>
                    </c:extLst>
                    <c:numCache>
                      <c:formatCode>General</c:formatCode>
                      <c:ptCount val="14"/>
                      <c:pt idx="12">
                        <c:v>186.16</c:v>
                      </c:pt>
                      <c:pt idx="13">
                        <c:v>106.16999999999999</c:v>
                      </c:pt>
                    </c:numCache>
                  </c:numRef>
                </c:val>
              </c15:ser>
            </c15:filteredBarSeries>
          </c:ext>
        </c:extLst>
      </c:barChart>
      <c:catAx>
        <c:axId val="39003017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390030568"/>
        <c:crosses val="autoZero"/>
        <c:auto val="1"/>
        <c:lblAlgn val="ctr"/>
        <c:lblOffset val="200"/>
        <c:noMultiLvlLbl val="0"/>
      </c:catAx>
      <c:valAx>
        <c:axId val="390030568"/>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39003017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71F2AF-90C2-49DF-9FC3-7317146C513E}" type="doc">
      <dgm:prSet loTypeId="urn:microsoft.com/office/officeart/2005/8/layout/chevron1" loCatId="process" qsTypeId="urn:microsoft.com/office/officeart/2005/8/quickstyle/simple1" qsCatId="simple" csTypeId="urn:microsoft.com/office/officeart/2005/8/colors/accent1_2" csCatId="accent1" phldr="1"/>
      <dgm:spPr/>
    </dgm:pt>
    <dgm:pt modelId="{D719E3B9-2F90-456B-B7EB-59255AC7AC27}">
      <dgm:prSet phldrT="[Text]" custT="1"/>
      <dgm:spPr/>
      <dgm:t>
        <a:bodyPr/>
        <a:lstStyle/>
        <a:p>
          <a:r>
            <a:rPr lang="en-US" sz="2400" dirty="0" smtClean="0"/>
            <a:t>Lead by Example</a:t>
          </a:r>
          <a:endParaRPr lang="en-US" sz="2400" dirty="0"/>
        </a:p>
      </dgm:t>
    </dgm:pt>
    <dgm:pt modelId="{020E6ED1-7012-47C7-9BC9-D22ACBBD8E37}" type="parTrans" cxnId="{77E56C8F-D3F7-4952-ACFB-66565B7BBFAE}">
      <dgm:prSet/>
      <dgm:spPr/>
      <dgm:t>
        <a:bodyPr/>
        <a:lstStyle/>
        <a:p>
          <a:endParaRPr lang="en-US" sz="900"/>
        </a:p>
      </dgm:t>
    </dgm:pt>
    <dgm:pt modelId="{9570B7CD-2CB3-4E82-8D9D-5D32BD795983}" type="sibTrans" cxnId="{77E56C8F-D3F7-4952-ACFB-66565B7BBFAE}">
      <dgm:prSet/>
      <dgm:spPr/>
      <dgm:t>
        <a:bodyPr/>
        <a:lstStyle/>
        <a:p>
          <a:endParaRPr lang="en-US" sz="900"/>
        </a:p>
      </dgm:t>
    </dgm:pt>
    <dgm:pt modelId="{EE90F2AA-AC97-46CC-8450-10C3A4933154}">
      <dgm:prSet phldrT="[Text]" custT="1"/>
      <dgm:spPr/>
      <dgm:t>
        <a:bodyPr/>
        <a:lstStyle/>
        <a:p>
          <a:r>
            <a:rPr lang="en-US" sz="2400" dirty="0" smtClean="0"/>
            <a:t>Engage the Community</a:t>
          </a:r>
          <a:endParaRPr lang="en-US" sz="2400" dirty="0"/>
        </a:p>
      </dgm:t>
    </dgm:pt>
    <dgm:pt modelId="{BD0CE97A-D062-4C7E-B71C-0E1872B8D27A}" type="parTrans" cxnId="{AAB83941-3F72-425F-AD57-62B5E7CA8204}">
      <dgm:prSet/>
      <dgm:spPr/>
      <dgm:t>
        <a:bodyPr/>
        <a:lstStyle/>
        <a:p>
          <a:endParaRPr lang="en-US" sz="900"/>
        </a:p>
      </dgm:t>
    </dgm:pt>
    <dgm:pt modelId="{510FAC25-E7F5-4AB6-A1D3-59B8F7916ADA}" type="sibTrans" cxnId="{AAB83941-3F72-425F-AD57-62B5E7CA8204}">
      <dgm:prSet/>
      <dgm:spPr/>
      <dgm:t>
        <a:bodyPr/>
        <a:lstStyle/>
        <a:p>
          <a:endParaRPr lang="en-US" sz="900"/>
        </a:p>
      </dgm:t>
    </dgm:pt>
    <dgm:pt modelId="{196E77DC-E906-43EB-870F-0B1F9272C48F}">
      <dgm:prSet phldrT="[Text]" custT="1"/>
      <dgm:spPr/>
      <dgm:t>
        <a:bodyPr/>
        <a:lstStyle/>
        <a:p>
          <a:r>
            <a:rPr lang="en-US" sz="2400" dirty="0" smtClean="0"/>
            <a:t>Collaborate Regionally, Nationally</a:t>
          </a:r>
          <a:endParaRPr lang="en-US" sz="2400" dirty="0"/>
        </a:p>
      </dgm:t>
    </dgm:pt>
    <dgm:pt modelId="{E6A701A8-FB1A-4EC2-A8C0-26E392223D18}" type="parTrans" cxnId="{F82F4607-AB93-40C4-8476-32E6A7E82E20}">
      <dgm:prSet/>
      <dgm:spPr/>
      <dgm:t>
        <a:bodyPr/>
        <a:lstStyle/>
        <a:p>
          <a:endParaRPr lang="en-US" sz="900"/>
        </a:p>
      </dgm:t>
    </dgm:pt>
    <dgm:pt modelId="{8150F760-1120-4D6B-BFBE-82DDFDBDF52A}" type="sibTrans" cxnId="{F82F4607-AB93-40C4-8476-32E6A7E82E20}">
      <dgm:prSet/>
      <dgm:spPr/>
      <dgm:t>
        <a:bodyPr/>
        <a:lstStyle/>
        <a:p>
          <a:endParaRPr lang="en-US" sz="900"/>
        </a:p>
      </dgm:t>
    </dgm:pt>
    <dgm:pt modelId="{78199968-2C94-4834-8A78-2748C3E06E41}">
      <dgm:prSet custT="1"/>
      <dgm:spPr/>
      <dgm:t>
        <a:bodyPr/>
        <a:lstStyle/>
        <a:p>
          <a:r>
            <a:rPr lang="en-US" sz="2400" dirty="0" smtClean="0"/>
            <a:t>Constantly Improve</a:t>
          </a:r>
          <a:endParaRPr lang="en-US" sz="2400" dirty="0"/>
        </a:p>
      </dgm:t>
    </dgm:pt>
    <dgm:pt modelId="{35F52DF3-6465-4696-905D-045484E95A9E}" type="parTrans" cxnId="{26ADD668-1158-4920-8BC5-627A9128E71E}">
      <dgm:prSet/>
      <dgm:spPr/>
      <dgm:t>
        <a:bodyPr/>
        <a:lstStyle/>
        <a:p>
          <a:endParaRPr lang="en-US" sz="1800"/>
        </a:p>
      </dgm:t>
    </dgm:pt>
    <dgm:pt modelId="{195F31DB-5551-4670-98D0-DF06CD14D666}" type="sibTrans" cxnId="{26ADD668-1158-4920-8BC5-627A9128E71E}">
      <dgm:prSet/>
      <dgm:spPr/>
      <dgm:t>
        <a:bodyPr/>
        <a:lstStyle/>
        <a:p>
          <a:endParaRPr lang="en-US" sz="1800"/>
        </a:p>
      </dgm:t>
    </dgm:pt>
    <dgm:pt modelId="{88BE147C-282B-4C6B-A902-05CD94CDE3BD}" type="pres">
      <dgm:prSet presAssocID="{8071F2AF-90C2-49DF-9FC3-7317146C513E}" presName="Name0" presStyleCnt="0">
        <dgm:presLayoutVars>
          <dgm:dir/>
          <dgm:animLvl val="lvl"/>
          <dgm:resizeHandles val="exact"/>
        </dgm:presLayoutVars>
      </dgm:prSet>
      <dgm:spPr/>
    </dgm:pt>
    <dgm:pt modelId="{4235C5A0-D368-4C22-A04E-CC42B5FB534F}" type="pres">
      <dgm:prSet presAssocID="{D719E3B9-2F90-456B-B7EB-59255AC7AC27}" presName="parTxOnly" presStyleLbl="node1" presStyleIdx="0" presStyleCnt="4">
        <dgm:presLayoutVars>
          <dgm:chMax val="0"/>
          <dgm:chPref val="0"/>
          <dgm:bulletEnabled val="1"/>
        </dgm:presLayoutVars>
      </dgm:prSet>
      <dgm:spPr/>
      <dgm:t>
        <a:bodyPr/>
        <a:lstStyle/>
        <a:p>
          <a:endParaRPr lang="en-US"/>
        </a:p>
      </dgm:t>
    </dgm:pt>
    <dgm:pt modelId="{20E30E0B-5133-4C15-AF4C-D295397AC648}" type="pres">
      <dgm:prSet presAssocID="{9570B7CD-2CB3-4E82-8D9D-5D32BD795983}" presName="parTxOnlySpace" presStyleCnt="0"/>
      <dgm:spPr/>
    </dgm:pt>
    <dgm:pt modelId="{E0E98DA4-864C-4A00-A723-B4CFFFBC9FBF}" type="pres">
      <dgm:prSet presAssocID="{EE90F2AA-AC97-46CC-8450-10C3A4933154}" presName="parTxOnly" presStyleLbl="node1" presStyleIdx="1" presStyleCnt="4">
        <dgm:presLayoutVars>
          <dgm:chMax val="0"/>
          <dgm:chPref val="0"/>
          <dgm:bulletEnabled val="1"/>
        </dgm:presLayoutVars>
      </dgm:prSet>
      <dgm:spPr/>
      <dgm:t>
        <a:bodyPr/>
        <a:lstStyle/>
        <a:p>
          <a:endParaRPr lang="en-US"/>
        </a:p>
      </dgm:t>
    </dgm:pt>
    <dgm:pt modelId="{DC5D81D6-462C-46CA-A86C-BA63FEC8F310}" type="pres">
      <dgm:prSet presAssocID="{510FAC25-E7F5-4AB6-A1D3-59B8F7916ADA}" presName="parTxOnlySpace" presStyleCnt="0"/>
      <dgm:spPr/>
    </dgm:pt>
    <dgm:pt modelId="{53A12616-1354-4448-98DF-FE9FC2FD5A68}" type="pres">
      <dgm:prSet presAssocID="{196E77DC-E906-43EB-870F-0B1F9272C48F}" presName="parTxOnly" presStyleLbl="node1" presStyleIdx="2" presStyleCnt="4">
        <dgm:presLayoutVars>
          <dgm:chMax val="0"/>
          <dgm:chPref val="0"/>
          <dgm:bulletEnabled val="1"/>
        </dgm:presLayoutVars>
      </dgm:prSet>
      <dgm:spPr/>
      <dgm:t>
        <a:bodyPr/>
        <a:lstStyle/>
        <a:p>
          <a:endParaRPr lang="en-US"/>
        </a:p>
      </dgm:t>
    </dgm:pt>
    <dgm:pt modelId="{F3FFF971-DEC7-4297-B0E5-38FA36579867}" type="pres">
      <dgm:prSet presAssocID="{8150F760-1120-4D6B-BFBE-82DDFDBDF52A}" presName="parTxOnlySpace" presStyleCnt="0"/>
      <dgm:spPr/>
    </dgm:pt>
    <dgm:pt modelId="{98458193-FCC0-4627-BAEF-0AB9B9C310E5}" type="pres">
      <dgm:prSet presAssocID="{78199968-2C94-4834-8A78-2748C3E06E41}" presName="parTxOnly" presStyleLbl="node1" presStyleIdx="3" presStyleCnt="4">
        <dgm:presLayoutVars>
          <dgm:chMax val="0"/>
          <dgm:chPref val="0"/>
          <dgm:bulletEnabled val="1"/>
        </dgm:presLayoutVars>
      </dgm:prSet>
      <dgm:spPr/>
      <dgm:t>
        <a:bodyPr/>
        <a:lstStyle/>
        <a:p>
          <a:endParaRPr lang="en-US"/>
        </a:p>
      </dgm:t>
    </dgm:pt>
  </dgm:ptLst>
  <dgm:cxnLst>
    <dgm:cxn modelId="{155A4ED6-5B78-476A-9F68-CB842EA21642}" type="presOf" srcId="{D719E3B9-2F90-456B-B7EB-59255AC7AC27}" destId="{4235C5A0-D368-4C22-A04E-CC42B5FB534F}" srcOrd="0" destOrd="0" presId="urn:microsoft.com/office/officeart/2005/8/layout/chevron1"/>
    <dgm:cxn modelId="{26ADD668-1158-4920-8BC5-627A9128E71E}" srcId="{8071F2AF-90C2-49DF-9FC3-7317146C513E}" destId="{78199968-2C94-4834-8A78-2748C3E06E41}" srcOrd="3" destOrd="0" parTransId="{35F52DF3-6465-4696-905D-045484E95A9E}" sibTransId="{195F31DB-5551-4670-98D0-DF06CD14D666}"/>
    <dgm:cxn modelId="{568A6D16-63A5-43ED-94F8-1F3DC2684875}" type="presOf" srcId="{78199968-2C94-4834-8A78-2748C3E06E41}" destId="{98458193-FCC0-4627-BAEF-0AB9B9C310E5}" srcOrd="0" destOrd="0" presId="urn:microsoft.com/office/officeart/2005/8/layout/chevron1"/>
    <dgm:cxn modelId="{AAB83941-3F72-425F-AD57-62B5E7CA8204}" srcId="{8071F2AF-90C2-49DF-9FC3-7317146C513E}" destId="{EE90F2AA-AC97-46CC-8450-10C3A4933154}" srcOrd="1" destOrd="0" parTransId="{BD0CE97A-D062-4C7E-B71C-0E1872B8D27A}" sibTransId="{510FAC25-E7F5-4AB6-A1D3-59B8F7916ADA}"/>
    <dgm:cxn modelId="{D3DDFA9C-DB32-4712-8688-ECE691845AA4}" type="presOf" srcId="{8071F2AF-90C2-49DF-9FC3-7317146C513E}" destId="{88BE147C-282B-4C6B-A902-05CD94CDE3BD}" srcOrd="0" destOrd="0" presId="urn:microsoft.com/office/officeart/2005/8/layout/chevron1"/>
    <dgm:cxn modelId="{F82F4607-AB93-40C4-8476-32E6A7E82E20}" srcId="{8071F2AF-90C2-49DF-9FC3-7317146C513E}" destId="{196E77DC-E906-43EB-870F-0B1F9272C48F}" srcOrd="2" destOrd="0" parTransId="{E6A701A8-FB1A-4EC2-A8C0-26E392223D18}" sibTransId="{8150F760-1120-4D6B-BFBE-82DDFDBDF52A}"/>
    <dgm:cxn modelId="{77E56C8F-D3F7-4952-ACFB-66565B7BBFAE}" srcId="{8071F2AF-90C2-49DF-9FC3-7317146C513E}" destId="{D719E3B9-2F90-456B-B7EB-59255AC7AC27}" srcOrd="0" destOrd="0" parTransId="{020E6ED1-7012-47C7-9BC9-D22ACBBD8E37}" sibTransId="{9570B7CD-2CB3-4E82-8D9D-5D32BD795983}"/>
    <dgm:cxn modelId="{DB368936-15BE-48EF-A89A-8A0CFC85B12A}" type="presOf" srcId="{196E77DC-E906-43EB-870F-0B1F9272C48F}" destId="{53A12616-1354-4448-98DF-FE9FC2FD5A68}" srcOrd="0" destOrd="0" presId="urn:microsoft.com/office/officeart/2005/8/layout/chevron1"/>
    <dgm:cxn modelId="{CBAB8874-2F98-4CB0-B908-A8F00C846DB4}" type="presOf" srcId="{EE90F2AA-AC97-46CC-8450-10C3A4933154}" destId="{E0E98DA4-864C-4A00-A723-B4CFFFBC9FBF}" srcOrd="0" destOrd="0" presId="urn:microsoft.com/office/officeart/2005/8/layout/chevron1"/>
    <dgm:cxn modelId="{A5F05B5C-A7ED-4A7D-B586-1EA82B74B2C9}" type="presParOf" srcId="{88BE147C-282B-4C6B-A902-05CD94CDE3BD}" destId="{4235C5A0-D368-4C22-A04E-CC42B5FB534F}" srcOrd="0" destOrd="0" presId="urn:microsoft.com/office/officeart/2005/8/layout/chevron1"/>
    <dgm:cxn modelId="{00968151-5DCA-41C5-BCA5-73A13FC86278}" type="presParOf" srcId="{88BE147C-282B-4C6B-A902-05CD94CDE3BD}" destId="{20E30E0B-5133-4C15-AF4C-D295397AC648}" srcOrd="1" destOrd="0" presId="urn:microsoft.com/office/officeart/2005/8/layout/chevron1"/>
    <dgm:cxn modelId="{53B249C5-1417-4585-9849-9107D4AF9690}" type="presParOf" srcId="{88BE147C-282B-4C6B-A902-05CD94CDE3BD}" destId="{E0E98DA4-864C-4A00-A723-B4CFFFBC9FBF}" srcOrd="2" destOrd="0" presId="urn:microsoft.com/office/officeart/2005/8/layout/chevron1"/>
    <dgm:cxn modelId="{10F4FE4C-4A18-4807-8715-12FF4AE56901}" type="presParOf" srcId="{88BE147C-282B-4C6B-A902-05CD94CDE3BD}" destId="{DC5D81D6-462C-46CA-A86C-BA63FEC8F310}" srcOrd="3" destOrd="0" presId="urn:microsoft.com/office/officeart/2005/8/layout/chevron1"/>
    <dgm:cxn modelId="{8FB72CA1-D46B-4A7D-8D77-B8CCB0384E68}" type="presParOf" srcId="{88BE147C-282B-4C6B-A902-05CD94CDE3BD}" destId="{53A12616-1354-4448-98DF-FE9FC2FD5A68}" srcOrd="4" destOrd="0" presId="urn:microsoft.com/office/officeart/2005/8/layout/chevron1"/>
    <dgm:cxn modelId="{A7194650-CE3B-4203-8B9C-63E7BA9BE692}" type="presParOf" srcId="{88BE147C-282B-4C6B-A902-05CD94CDE3BD}" destId="{F3FFF971-DEC7-4297-B0E5-38FA36579867}" srcOrd="5" destOrd="0" presId="urn:microsoft.com/office/officeart/2005/8/layout/chevron1"/>
    <dgm:cxn modelId="{CEE97DDE-33FD-40C8-89AA-F6B09A53A05C}" type="presParOf" srcId="{88BE147C-282B-4C6B-A902-05CD94CDE3BD}" destId="{98458193-FCC0-4627-BAEF-0AB9B9C310E5}"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071F2AF-90C2-49DF-9FC3-7317146C513E}" type="doc">
      <dgm:prSet loTypeId="urn:microsoft.com/office/officeart/2005/8/layout/chevron1" loCatId="process" qsTypeId="urn:microsoft.com/office/officeart/2005/8/quickstyle/simple1" qsCatId="simple" csTypeId="urn:microsoft.com/office/officeart/2005/8/colors/accent1_2" csCatId="accent1" phldr="1"/>
      <dgm:spPr/>
    </dgm:pt>
    <dgm:pt modelId="{D719E3B9-2F90-456B-B7EB-59255AC7AC27}">
      <dgm:prSet phldrT="[Text]" custT="1"/>
      <dgm:spPr>
        <a:solidFill>
          <a:srgbClr val="0070C0"/>
        </a:solidFill>
      </dgm:spPr>
      <dgm:t>
        <a:bodyPr/>
        <a:lstStyle/>
        <a:p>
          <a:r>
            <a:rPr lang="en-US" sz="2400" dirty="0" smtClean="0"/>
            <a:t>Lead by Example</a:t>
          </a:r>
          <a:endParaRPr lang="en-US" sz="2400" dirty="0"/>
        </a:p>
      </dgm:t>
    </dgm:pt>
    <dgm:pt modelId="{020E6ED1-7012-47C7-9BC9-D22ACBBD8E37}" type="parTrans" cxnId="{77E56C8F-D3F7-4952-ACFB-66565B7BBFAE}">
      <dgm:prSet/>
      <dgm:spPr/>
      <dgm:t>
        <a:bodyPr/>
        <a:lstStyle/>
        <a:p>
          <a:endParaRPr lang="en-US" sz="900"/>
        </a:p>
      </dgm:t>
    </dgm:pt>
    <dgm:pt modelId="{9570B7CD-2CB3-4E82-8D9D-5D32BD795983}" type="sibTrans" cxnId="{77E56C8F-D3F7-4952-ACFB-66565B7BBFAE}">
      <dgm:prSet/>
      <dgm:spPr/>
      <dgm:t>
        <a:bodyPr/>
        <a:lstStyle/>
        <a:p>
          <a:endParaRPr lang="en-US" sz="900"/>
        </a:p>
      </dgm:t>
    </dgm:pt>
    <dgm:pt modelId="{EE90F2AA-AC97-46CC-8450-10C3A4933154}">
      <dgm:prSet phldrT="[Text]" custT="1"/>
      <dgm:spPr>
        <a:solidFill>
          <a:schemeClr val="accent1"/>
        </a:solidFill>
      </dgm:spPr>
      <dgm:t>
        <a:bodyPr/>
        <a:lstStyle/>
        <a:p>
          <a:r>
            <a:rPr lang="en-US" sz="2400" dirty="0" smtClean="0"/>
            <a:t>Engage the Community</a:t>
          </a:r>
          <a:endParaRPr lang="en-US" sz="2400" dirty="0"/>
        </a:p>
      </dgm:t>
    </dgm:pt>
    <dgm:pt modelId="{BD0CE97A-D062-4C7E-B71C-0E1872B8D27A}" type="parTrans" cxnId="{AAB83941-3F72-425F-AD57-62B5E7CA8204}">
      <dgm:prSet/>
      <dgm:spPr/>
      <dgm:t>
        <a:bodyPr/>
        <a:lstStyle/>
        <a:p>
          <a:endParaRPr lang="en-US" sz="900"/>
        </a:p>
      </dgm:t>
    </dgm:pt>
    <dgm:pt modelId="{510FAC25-E7F5-4AB6-A1D3-59B8F7916ADA}" type="sibTrans" cxnId="{AAB83941-3F72-425F-AD57-62B5E7CA8204}">
      <dgm:prSet/>
      <dgm:spPr/>
      <dgm:t>
        <a:bodyPr/>
        <a:lstStyle/>
        <a:p>
          <a:endParaRPr lang="en-US" sz="900"/>
        </a:p>
      </dgm:t>
    </dgm:pt>
    <dgm:pt modelId="{196E77DC-E906-43EB-870F-0B1F9272C48F}">
      <dgm:prSet phldrT="[Text]" custT="1"/>
      <dgm:spPr>
        <a:solidFill>
          <a:srgbClr val="00B050"/>
        </a:solidFill>
      </dgm:spPr>
      <dgm:t>
        <a:bodyPr/>
        <a:lstStyle/>
        <a:p>
          <a:r>
            <a:rPr lang="en-US" sz="2400" dirty="0" smtClean="0"/>
            <a:t>Collaborate Regionally, Nationally</a:t>
          </a:r>
          <a:endParaRPr lang="en-US" sz="2400" dirty="0"/>
        </a:p>
      </dgm:t>
    </dgm:pt>
    <dgm:pt modelId="{E6A701A8-FB1A-4EC2-A8C0-26E392223D18}" type="parTrans" cxnId="{F82F4607-AB93-40C4-8476-32E6A7E82E20}">
      <dgm:prSet/>
      <dgm:spPr/>
      <dgm:t>
        <a:bodyPr/>
        <a:lstStyle/>
        <a:p>
          <a:endParaRPr lang="en-US" sz="900"/>
        </a:p>
      </dgm:t>
    </dgm:pt>
    <dgm:pt modelId="{8150F760-1120-4D6B-BFBE-82DDFDBDF52A}" type="sibTrans" cxnId="{F82F4607-AB93-40C4-8476-32E6A7E82E20}">
      <dgm:prSet/>
      <dgm:spPr/>
      <dgm:t>
        <a:bodyPr/>
        <a:lstStyle/>
        <a:p>
          <a:endParaRPr lang="en-US" sz="900"/>
        </a:p>
      </dgm:t>
    </dgm:pt>
    <dgm:pt modelId="{78199968-2C94-4834-8A78-2748C3E06E41}">
      <dgm:prSet custT="1"/>
      <dgm:spPr/>
      <dgm:t>
        <a:bodyPr/>
        <a:lstStyle/>
        <a:p>
          <a:r>
            <a:rPr lang="en-US" sz="2400" dirty="0" smtClean="0"/>
            <a:t>Constantly Improve</a:t>
          </a:r>
          <a:endParaRPr lang="en-US" sz="2400" dirty="0"/>
        </a:p>
      </dgm:t>
    </dgm:pt>
    <dgm:pt modelId="{35F52DF3-6465-4696-905D-045484E95A9E}" type="parTrans" cxnId="{26ADD668-1158-4920-8BC5-627A9128E71E}">
      <dgm:prSet/>
      <dgm:spPr/>
      <dgm:t>
        <a:bodyPr/>
        <a:lstStyle/>
        <a:p>
          <a:endParaRPr lang="en-US" sz="1800"/>
        </a:p>
      </dgm:t>
    </dgm:pt>
    <dgm:pt modelId="{195F31DB-5551-4670-98D0-DF06CD14D666}" type="sibTrans" cxnId="{26ADD668-1158-4920-8BC5-627A9128E71E}">
      <dgm:prSet/>
      <dgm:spPr/>
      <dgm:t>
        <a:bodyPr/>
        <a:lstStyle/>
        <a:p>
          <a:endParaRPr lang="en-US" sz="1800"/>
        </a:p>
      </dgm:t>
    </dgm:pt>
    <dgm:pt modelId="{88BE147C-282B-4C6B-A902-05CD94CDE3BD}" type="pres">
      <dgm:prSet presAssocID="{8071F2AF-90C2-49DF-9FC3-7317146C513E}" presName="Name0" presStyleCnt="0">
        <dgm:presLayoutVars>
          <dgm:dir/>
          <dgm:animLvl val="lvl"/>
          <dgm:resizeHandles val="exact"/>
        </dgm:presLayoutVars>
      </dgm:prSet>
      <dgm:spPr/>
    </dgm:pt>
    <dgm:pt modelId="{4235C5A0-D368-4C22-A04E-CC42B5FB534F}" type="pres">
      <dgm:prSet presAssocID="{D719E3B9-2F90-456B-B7EB-59255AC7AC27}" presName="parTxOnly" presStyleLbl="node1" presStyleIdx="0" presStyleCnt="4">
        <dgm:presLayoutVars>
          <dgm:chMax val="0"/>
          <dgm:chPref val="0"/>
          <dgm:bulletEnabled val="1"/>
        </dgm:presLayoutVars>
      </dgm:prSet>
      <dgm:spPr/>
      <dgm:t>
        <a:bodyPr/>
        <a:lstStyle/>
        <a:p>
          <a:endParaRPr lang="en-US"/>
        </a:p>
      </dgm:t>
    </dgm:pt>
    <dgm:pt modelId="{20E30E0B-5133-4C15-AF4C-D295397AC648}" type="pres">
      <dgm:prSet presAssocID="{9570B7CD-2CB3-4E82-8D9D-5D32BD795983}" presName="parTxOnlySpace" presStyleCnt="0"/>
      <dgm:spPr/>
    </dgm:pt>
    <dgm:pt modelId="{E0E98DA4-864C-4A00-A723-B4CFFFBC9FBF}" type="pres">
      <dgm:prSet presAssocID="{EE90F2AA-AC97-46CC-8450-10C3A4933154}" presName="parTxOnly" presStyleLbl="node1" presStyleIdx="1" presStyleCnt="4">
        <dgm:presLayoutVars>
          <dgm:chMax val="0"/>
          <dgm:chPref val="0"/>
          <dgm:bulletEnabled val="1"/>
        </dgm:presLayoutVars>
      </dgm:prSet>
      <dgm:spPr/>
      <dgm:t>
        <a:bodyPr/>
        <a:lstStyle/>
        <a:p>
          <a:endParaRPr lang="en-US"/>
        </a:p>
      </dgm:t>
    </dgm:pt>
    <dgm:pt modelId="{DC5D81D6-462C-46CA-A86C-BA63FEC8F310}" type="pres">
      <dgm:prSet presAssocID="{510FAC25-E7F5-4AB6-A1D3-59B8F7916ADA}" presName="parTxOnlySpace" presStyleCnt="0"/>
      <dgm:spPr/>
    </dgm:pt>
    <dgm:pt modelId="{53A12616-1354-4448-98DF-FE9FC2FD5A68}" type="pres">
      <dgm:prSet presAssocID="{196E77DC-E906-43EB-870F-0B1F9272C48F}" presName="parTxOnly" presStyleLbl="node1" presStyleIdx="2" presStyleCnt="4">
        <dgm:presLayoutVars>
          <dgm:chMax val="0"/>
          <dgm:chPref val="0"/>
          <dgm:bulletEnabled val="1"/>
        </dgm:presLayoutVars>
      </dgm:prSet>
      <dgm:spPr/>
      <dgm:t>
        <a:bodyPr/>
        <a:lstStyle/>
        <a:p>
          <a:endParaRPr lang="en-US"/>
        </a:p>
      </dgm:t>
    </dgm:pt>
    <dgm:pt modelId="{F3FFF971-DEC7-4297-B0E5-38FA36579867}" type="pres">
      <dgm:prSet presAssocID="{8150F760-1120-4D6B-BFBE-82DDFDBDF52A}" presName="parTxOnlySpace" presStyleCnt="0"/>
      <dgm:spPr/>
    </dgm:pt>
    <dgm:pt modelId="{98458193-FCC0-4627-BAEF-0AB9B9C310E5}" type="pres">
      <dgm:prSet presAssocID="{78199968-2C94-4834-8A78-2748C3E06E41}" presName="parTxOnly" presStyleLbl="node1" presStyleIdx="3" presStyleCnt="4">
        <dgm:presLayoutVars>
          <dgm:chMax val="0"/>
          <dgm:chPref val="0"/>
          <dgm:bulletEnabled val="1"/>
        </dgm:presLayoutVars>
      </dgm:prSet>
      <dgm:spPr/>
      <dgm:t>
        <a:bodyPr/>
        <a:lstStyle/>
        <a:p>
          <a:endParaRPr lang="en-US"/>
        </a:p>
      </dgm:t>
    </dgm:pt>
  </dgm:ptLst>
  <dgm:cxnLst>
    <dgm:cxn modelId="{8C58E6B5-DEC6-4116-B86E-FF3178D9100A}" type="presOf" srcId="{EE90F2AA-AC97-46CC-8450-10C3A4933154}" destId="{E0E98DA4-864C-4A00-A723-B4CFFFBC9FBF}" srcOrd="0" destOrd="0" presId="urn:microsoft.com/office/officeart/2005/8/layout/chevron1"/>
    <dgm:cxn modelId="{26ADD668-1158-4920-8BC5-627A9128E71E}" srcId="{8071F2AF-90C2-49DF-9FC3-7317146C513E}" destId="{78199968-2C94-4834-8A78-2748C3E06E41}" srcOrd="3" destOrd="0" parTransId="{35F52DF3-6465-4696-905D-045484E95A9E}" sibTransId="{195F31DB-5551-4670-98D0-DF06CD14D666}"/>
    <dgm:cxn modelId="{F004F7C4-9DF3-43B6-A623-C2AEE08921FF}" type="presOf" srcId="{D719E3B9-2F90-456B-B7EB-59255AC7AC27}" destId="{4235C5A0-D368-4C22-A04E-CC42B5FB534F}" srcOrd="0" destOrd="0" presId="urn:microsoft.com/office/officeart/2005/8/layout/chevron1"/>
    <dgm:cxn modelId="{AAB83941-3F72-425F-AD57-62B5E7CA8204}" srcId="{8071F2AF-90C2-49DF-9FC3-7317146C513E}" destId="{EE90F2AA-AC97-46CC-8450-10C3A4933154}" srcOrd="1" destOrd="0" parTransId="{BD0CE97A-D062-4C7E-B71C-0E1872B8D27A}" sibTransId="{510FAC25-E7F5-4AB6-A1D3-59B8F7916ADA}"/>
    <dgm:cxn modelId="{5F8CFC6A-110C-43F3-B52E-B8F868F8649A}" type="presOf" srcId="{8071F2AF-90C2-49DF-9FC3-7317146C513E}" destId="{88BE147C-282B-4C6B-A902-05CD94CDE3BD}" srcOrd="0" destOrd="0" presId="urn:microsoft.com/office/officeart/2005/8/layout/chevron1"/>
    <dgm:cxn modelId="{F82F4607-AB93-40C4-8476-32E6A7E82E20}" srcId="{8071F2AF-90C2-49DF-9FC3-7317146C513E}" destId="{196E77DC-E906-43EB-870F-0B1F9272C48F}" srcOrd="2" destOrd="0" parTransId="{E6A701A8-FB1A-4EC2-A8C0-26E392223D18}" sibTransId="{8150F760-1120-4D6B-BFBE-82DDFDBDF52A}"/>
    <dgm:cxn modelId="{B977D835-DA52-4FBB-8198-E7D7640FC65B}" type="presOf" srcId="{196E77DC-E906-43EB-870F-0B1F9272C48F}" destId="{53A12616-1354-4448-98DF-FE9FC2FD5A68}" srcOrd="0" destOrd="0" presId="urn:microsoft.com/office/officeart/2005/8/layout/chevron1"/>
    <dgm:cxn modelId="{77E56C8F-D3F7-4952-ACFB-66565B7BBFAE}" srcId="{8071F2AF-90C2-49DF-9FC3-7317146C513E}" destId="{D719E3B9-2F90-456B-B7EB-59255AC7AC27}" srcOrd="0" destOrd="0" parTransId="{020E6ED1-7012-47C7-9BC9-D22ACBBD8E37}" sibTransId="{9570B7CD-2CB3-4E82-8D9D-5D32BD795983}"/>
    <dgm:cxn modelId="{6B8AC67C-C49B-4D59-9469-5BDC35C4B911}" type="presOf" srcId="{78199968-2C94-4834-8A78-2748C3E06E41}" destId="{98458193-FCC0-4627-BAEF-0AB9B9C310E5}" srcOrd="0" destOrd="0" presId="urn:microsoft.com/office/officeart/2005/8/layout/chevron1"/>
    <dgm:cxn modelId="{348DFF03-8E5D-4D37-A3C8-1C3098C3D7F0}" type="presParOf" srcId="{88BE147C-282B-4C6B-A902-05CD94CDE3BD}" destId="{4235C5A0-D368-4C22-A04E-CC42B5FB534F}" srcOrd="0" destOrd="0" presId="urn:microsoft.com/office/officeart/2005/8/layout/chevron1"/>
    <dgm:cxn modelId="{1C40756D-C0D8-42B4-8293-B9AB5DA832F9}" type="presParOf" srcId="{88BE147C-282B-4C6B-A902-05CD94CDE3BD}" destId="{20E30E0B-5133-4C15-AF4C-D295397AC648}" srcOrd="1" destOrd="0" presId="urn:microsoft.com/office/officeart/2005/8/layout/chevron1"/>
    <dgm:cxn modelId="{C655B9D4-D889-49DE-96CD-52B2E21E741A}" type="presParOf" srcId="{88BE147C-282B-4C6B-A902-05CD94CDE3BD}" destId="{E0E98DA4-864C-4A00-A723-B4CFFFBC9FBF}" srcOrd="2" destOrd="0" presId="urn:microsoft.com/office/officeart/2005/8/layout/chevron1"/>
    <dgm:cxn modelId="{66CB6C89-0F68-428F-BDA5-97E15A1E5180}" type="presParOf" srcId="{88BE147C-282B-4C6B-A902-05CD94CDE3BD}" destId="{DC5D81D6-462C-46CA-A86C-BA63FEC8F310}" srcOrd="3" destOrd="0" presId="urn:microsoft.com/office/officeart/2005/8/layout/chevron1"/>
    <dgm:cxn modelId="{EFE4B8C1-2ED6-4ACA-8114-8065576111DC}" type="presParOf" srcId="{88BE147C-282B-4C6B-A902-05CD94CDE3BD}" destId="{53A12616-1354-4448-98DF-FE9FC2FD5A68}" srcOrd="4" destOrd="0" presId="urn:microsoft.com/office/officeart/2005/8/layout/chevron1"/>
    <dgm:cxn modelId="{7C411AF9-CBAF-43F7-A5D3-F349F7456D3A}" type="presParOf" srcId="{88BE147C-282B-4C6B-A902-05CD94CDE3BD}" destId="{F3FFF971-DEC7-4297-B0E5-38FA36579867}" srcOrd="5" destOrd="0" presId="urn:microsoft.com/office/officeart/2005/8/layout/chevron1"/>
    <dgm:cxn modelId="{DE300F9E-5E5D-4CEC-B47A-C69BC1D735C2}" type="presParOf" srcId="{88BE147C-282B-4C6B-A902-05CD94CDE3BD}" destId="{98458193-FCC0-4627-BAEF-0AB9B9C310E5}" srcOrd="6" destOrd="0" presId="urn:microsoft.com/office/officeart/2005/8/layout/chevron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071F2AF-90C2-49DF-9FC3-7317146C513E}" type="doc">
      <dgm:prSet loTypeId="urn:microsoft.com/office/officeart/2005/8/layout/chevron1" loCatId="process" qsTypeId="urn:microsoft.com/office/officeart/2005/8/quickstyle/simple1" qsCatId="simple" csTypeId="urn:microsoft.com/office/officeart/2005/8/colors/accent1_2" csCatId="accent1" phldr="1"/>
      <dgm:spPr/>
    </dgm:pt>
    <dgm:pt modelId="{D719E3B9-2F90-456B-B7EB-59255AC7AC27}">
      <dgm:prSet phldrT="[Text]" custT="1"/>
      <dgm:spPr>
        <a:solidFill>
          <a:srgbClr val="0070C0"/>
        </a:solidFill>
      </dgm:spPr>
      <dgm:t>
        <a:bodyPr/>
        <a:lstStyle/>
        <a:p>
          <a:r>
            <a:rPr lang="en-US" sz="2400" dirty="0" smtClean="0"/>
            <a:t>Lead by Example</a:t>
          </a:r>
          <a:endParaRPr lang="en-US" sz="2400" dirty="0"/>
        </a:p>
      </dgm:t>
    </dgm:pt>
    <dgm:pt modelId="{020E6ED1-7012-47C7-9BC9-D22ACBBD8E37}" type="parTrans" cxnId="{77E56C8F-D3F7-4952-ACFB-66565B7BBFAE}">
      <dgm:prSet/>
      <dgm:spPr/>
      <dgm:t>
        <a:bodyPr/>
        <a:lstStyle/>
        <a:p>
          <a:endParaRPr lang="en-US" sz="900"/>
        </a:p>
      </dgm:t>
    </dgm:pt>
    <dgm:pt modelId="{9570B7CD-2CB3-4E82-8D9D-5D32BD795983}" type="sibTrans" cxnId="{77E56C8F-D3F7-4952-ACFB-66565B7BBFAE}">
      <dgm:prSet/>
      <dgm:spPr/>
      <dgm:t>
        <a:bodyPr/>
        <a:lstStyle/>
        <a:p>
          <a:endParaRPr lang="en-US" sz="900"/>
        </a:p>
      </dgm:t>
    </dgm:pt>
    <dgm:pt modelId="{EE90F2AA-AC97-46CC-8450-10C3A4933154}">
      <dgm:prSet phldrT="[Text]" custT="1"/>
      <dgm:spPr>
        <a:solidFill>
          <a:schemeClr val="accent1"/>
        </a:solidFill>
      </dgm:spPr>
      <dgm:t>
        <a:bodyPr/>
        <a:lstStyle/>
        <a:p>
          <a:r>
            <a:rPr lang="en-US" sz="2400" dirty="0" smtClean="0"/>
            <a:t>Engage the Community</a:t>
          </a:r>
          <a:endParaRPr lang="en-US" sz="2400" dirty="0"/>
        </a:p>
      </dgm:t>
    </dgm:pt>
    <dgm:pt modelId="{BD0CE97A-D062-4C7E-B71C-0E1872B8D27A}" type="parTrans" cxnId="{AAB83941-3F72-425F-AD57-62B5E7CA8204}">
      <dgm:prSet/>
      <dgm:spPr/>
      <dgm:t>
        <a:bodyPr/>
        <a:lstStyle/>
        <a:p>
          <a:endParaRPr lang="en-US" sz="900"/>
        </a:p>
      </dgm:t>
    </dgm:pt>
    <dgm:pt modelId="{510FAC25-E7F5-4AB6-A1D3-59B8F7916ADA}" type="sibTrans" cxnId="{AAB83941-3F72-425F-AD57-62B5E7CA8204}">
      <dgm:prSet/>
      <dgm:spPr/>
      <dgm:t>
        <a:bodyPr/>
        <a:lstStyle/>
        <a:p>
          <a:endParaRPr lang="en-US" sz="900"/>
        </a:p>
      </dgm:t>
    </dgm:pt>
    <dgm:pt modelId="{196E77DC-E906-43EB-870F-0B1F9272C48F}">
      <dgm:prSet phldrT="[Text]" custT="1"/>
      <dgm:spPr>
        <a:solidFill>
          <a:srgbClr val="00B050"/>
        </a:solidFill>
      </dgm:spPr>
      <dgm:t>
        <a:bodyPr/>
        <a:lstStyle/>
        <a:p>
          <a:r>
            <a:rPr lang="en-US" sz="2400" dirty="0" smtClean="0"/>
            <a:t>Collaborate Regionally, Nationally</a:t>
          </a:r>
          <a:endParaRPr lang="en-US" sz="2400" dirty="0"/>
        </a:p>
      </dgm:t>
    </dgm:pt>
    <dgm:pt modelId="{E6A701A8-FB1A-4EC2-A8C0-26E392223D18}" type="parTrans" cxnId="{F82F4607-AB93-40C4-8476-32E6A7E82E20}">
      <dgm:prSet/>
      <dgm:spPr/>
      <dgm:t>
        <a:bodyPr/>
        <a:lstStyle/>
        <a:p>
          <a:endParaRPr lang="en-US" sz="900"/>
        </a:p>
      </dgm:t>
    </dgm:pt>
    <dgm:pt modelId="{8150F760-1120-4D6B-BFBE-82DDFDBDF52A}" type="sibTrans" cxnId="{F82F4607-AB93-40C4-8476-32E6A7E82E20}">
      <dgm:prSet/>
      <dgm:spPr/>
      <dgm:t>
        <a:bodyPr/>
        <a:lstStyle/>
        <a:p>
          <a:endParaRPr lang="en-US" sz="900"/>
        </a:p>
      </dgm:t>
    </dgm:pt>
    <dgm:pt modelId="{78199968-2C94-4834-8A78-2748C3E06E41}">
      <dgm:prSet custT="1"/>
      <dgm:spPr/>
      <dgm:t>
        <a:bodyPr/>
        <a:lstStyle/>
        <a:p>
          <a:r>
            <a:rPr lang="en-US" sz="2400" dirty="0" smtClean="0"/>
            <a:t>Constantly Improve</a:t>
          </a:r>
          <a:endParaRPr lang="en-US" sz="2400" dirty="0"/>
        </a:p>
      </dgm:t>
    </dgm:pt>
    <dgm:pt modelId="{35F52DF3-6465-4696-905D-045484E95A9E}" type="parTrans" cxnId="{26ADD668-1158-4920-8BC5-627A9128E71E}">
      <dgm:prSet/>
      <dgm:spPr/>
      <dgm:t>
        <a:bodyPr/>
        <a:lstStyle/>
        <a:p>
          <a:endParaRPr lang="en-US" sz="1800"/>
        </a:p>
      </dgm:t>
    </dgm:pt>
    <dgm:pt modelId="{195F31DB-5551-4670-98D0-DF06CD14D666}" type="sibTrans" cxnId="{26ADD668-1158-4920-8BC5-627A9128E71E}">
      <dgm:prSet/>
      <dgm:spPr/>
      <dgm:t>
        <a:bodyPr/>
        <a:lstStyle/>
        <a:p>
          <a:endParaRPr lang="en-US" sz="1800"/>
        </a:p>
      </dgm:t>
    </dgm:pt>
    <dgm:pt modelId="{88BE147C-282B-4C6B-A902-05CD94CDE3BD}" type="pres">
      <dgm:prSet presAssocID="{8071F2AF-90C2-49DF-9FC3-7317146C513E}" presName="Name0" presStyleCnt="0">
        <dgm:presLayoutVars>
          <dgm:dir/>
          <dgm:animLvl val="lvl"/>
          <dgm:resizeHandles val="exact"/>
        </dgm:presLayoutVars>
      </dgm:prSet>
      <dgm:spPr/>
    </dgm:pt>
    <dgm:pt modelId="{4235C5A0-D368-4C22-A04E-CC42B5FB534F}" type="pres">
      <dgm:prSet presAssocID="{D719E3B9-2F90-456B-B7EB-59255AC7AC27}" presName="parTxOnly" presStyleLbl="node1" presStyleIdx="0" presStyleCnt="4">
        <dgm:presLayoutVars>
          <dgm:chMax val="0"/>
          <dgm:chPref val="0"/>
          <dgm:bulletEnabled val="1"/>
        </dgm:presLayoutVars>
      </dgm:prSet>
      <dgm:spPr/>
      <dgm:t>
        <a:bodyPr/>
        <a:lstStyle/>
        <a:p>
          <a:endParaRPr lang="en-US"/>
        </a:p>
      </dgm:t>
    </dgm:pt>
    <dgm:pt modelId="{20E30E0B-5133-4C15-AF4C-D295397AC648}" type="pres">
      <dgm:prSet presAssocID="{9570B7CD-2CB3-4E82-8D9D-5D32BD795983}" presName="parTxOnlySpace" presStyleCnt="0"/>
      <dgm:spPr/>
    </dgm:pt>
    <dgm:pt modelId="{E0E98DA4-864C-4A00-A723-B4CFFFBC9FBF}" type="pres">
      <dgm:prSet presAssocID="{EE90F2AA-AC97-46CC-8450-10C3A4933154}" presName="parTxOnly" presStyleLbl="node1" presStyleIdx="1" presStyleCnt="4">
        <dgm:presLayoutVars>
          <dgm:chMax val="0"/>
          <dgm:chPref val="0"/>
          <dgm:bulletEnabled val="1"/>
        </dgm:presLayoutVars>
      </dgm:prSet>
      <dgm:spPr/>
      <dgm:t>
        <a:bodyPr/>
        <a:lstStyle/>
        <a:p>
          <a:endParaRPr lang="en-US"/>
        </a:p>
      </dgm:t>
    </dgm:pt>
    <dgm:pt modelId="{DC5D81D6-462C-46CA-A86C-BA63FEC8F310}" type="pres">
      <dgm:prSet presAssocID="{510FAC25-E7F5-4AB6-A1D3-59B8F7916ADA}" presName="parTxOnlySpace" presStyleCnt="0"/>
      <dgm:spPr/>
    </dgm:pt>
    <dgm:pt modelId="{53A12616-1354-4448-98DF-FE9FC2FD5A68}" type="pres">
      <dgm:prSet presAssocID="{196E77DC-E906-43EB-870F-0B1F9272C48F}" presName="parTxOnly" presStyleLbl="node1" presStyleIdx="2" presStyleCnt="4">
        <dgm:presLayoutVars>
          <dgm:chMax val="0"/>
          <dgm:chPref val="0"/>
          <dgm:bulletEnabled val="1"/>
        </dgm:presLayoutVars>
      </dgm:prSet>
      <dgm:spPr/>
      <dgm:t>
        <a:bodyPr/>
        <a:lstStyle/>
        <a:p>
          <a:endParaRPr lang="en-US"/>
        </a:p>
      </dgm:t>
    </dgm:pt>
    <dgm:pt modelId="{F3FFF971-DEC7-4297-B0E5-38FA36579867}" type="pres">
      <dgm:prSet presAssocID="{8150F760-1120-4D6B-BFBE-82DDFDBDF52A}" presName="parTxOnlySpace" presStyleCnt="0"/>
      <dgm:spPr/>
    </dgm:pt>
    <dgm:pt modelId="{98458193-FCC0-4627-BAEF-0AB9B9C310E5}" type="pres">
      <dgm:prSet presAssocID="{78199968-2C94-4834-8A78-2748C3E06E41}" presName="parTxOnly" presStyleLbl="node1" presStyleIdx="3" presStyleCnt="4">
        <dgm:presLayoutVars>
          <dgm:chMax val="0"/>
          <dgm:chPref val="0"/>
          <dgm:bulletEnabled val="1"/>
        </dgm:presLayoutVars>
      </dgm:prSet>
      <dgm:spPr/>
      <dgm:t>
        <a:bodyPr/>
        <a:lstStyle/>
        <a:p>
          <a:endParaRPr lang="en-US"/>
        </a:p>
      </dgm:t>
    </dgm:pt>
  </dgm:ptLst>
  <dgm:cxnLst>
    <dgm:cxn modelId="{26ADD668-1158-4920-8BC5-627A9128E71E}" srcId="{8071F2AF-90C2-49DF-9FC3-7317146C513E}" destId="{78199968-2C94-4834-8A78-2748C3E06E41}" srcOrd="3" destOrd="0" parTransId="{35F52DF3-6465-4696-905D-045484E95A9E}" sibTransId="{195F31DB-5551-4670-98D0-DF06CD14D666}"/>
    <dgm:cxn modelId="{76CFA4FB-2821-481C-A5E0-F5A0416C3BF4}" type="presOf" srcId="{D719E3B9-2F90-456B-B7EB-59255AC7AC27}" destId="{4235C5A0-D368-4C22-A04E-CC42B5FB534F}" srcOrd="0" destOrd="0" presId="urn:microsoft.com/office/officeart/2005/8/layout/chevron1"/>
    <dgm:cxn modelId="{0A88C1B9-8133-480F-90AB-0F82E61F3AD6}" type="presOf" srcId="{EE90F2AA-AC97-46CC-8450-10C3A4933154}" destId="{E0E98DA4-864C-4A00-A723-B4CFFFBC9FBF}" srcOrd="0" destOrd="0" presId="urn:microsoft.com/office/officeart/2005/8/layout/chevron1"/>
    <dgm:cxn modelId="{AAB83941-3F72-425F-AD57-62B5E7CA8204}" srcId="{8071F2AF-90C2-49DF-9FC3-7317146C513E}" destId="{EE90F2AA-AC97-46CC-8450-10C3A4933154}" srcOrd="1" destOrd="0" parTransId="{BD0CE97A-D062-4C7E-B71C-0E1872B8D27A}" sibTransId="{510FAC25-E7F5-4AB6-A1D3-59B8F7916ADA}"/>
    <dgm:cxn modelId="{F8569B1F-89E0-41B8-9474-270501632476}" type="presOf" srcId="{196E77DC-E906-43EB-870F-0B1F9272C48F}" destId="{53A12616-1354-4448-98DF-FE9FC2FD5A68}" srcOrd="0" destOrd="0" presId="urn:microsoft.com/office/officeart/2005/8/layout/chevron1"/>
    <dgm:cxn modelId="{58CCEA7F-1BEB-4349-AB17-6DF8DEA62394}" type="presOf" srcId="{8071F2AF-90C2-49DF-9FC3-7317146C513E}" destId="{88BE147C-282B-4C6B-A902-05CD94CDE3BD}" srcOrd="0" destOrd="0" presId="urn:microsoft.com/office/officeart/2005/8/layout/chevron1"/>
    <dgm:cxn modelId="{F82F4607-AB93-40C4-8476-32E6A7E82E20}" srcId="{8071F2AF-90C2-49DF-9FC3-7317146C513E}" destId="{196E77DC-E906-43EB-870F-0B1F9272C48F}" srcOrd="2" destOrd="0" parTransId="{E6A701A8-FB1A-4EC2-A8C0-26E392223D18}" sibTransId="{8150F760-1120-4D6B-BFBE-82DDFDBDF52A}"/>
    <dgm:cxn modelId="{77E56C8F-D3F7-4952-ACFB-66565B7BBFAE}" srcId="{8071F2AF-90C2-49DF-9FC3-7317146C513E}" destId="{D719E3B9-2F90-456B-B7EB-59255AC7AC27}" srcOrd="0" destOrd="0" parTransId="{020E6ED1-7012-47C7-9BC9-D22ACBBD8E37}" sibTransId="{9570B7CD-2CB3-4E82-8D9D-5D32BD795983}"/>
    <dgm:cxn modelId="{BFF43D28-171E-4B5B-8781-6FE8ADC3E42D}" type="presOf" srcId="{78199968-2C94-4834-8A78-2748C3E06E41}" destId="{98458193-FCC0-4627-BAEF-0AB9B9C310E5}" srcOrd="0" destOrd="0" presId="urn:microsoft.com/office/officeart/2005/8/layout/chevron1"/>
    <dgm:cxn modelId="{21A7EAD8-0885-4024-919D-109BFECA08AF}" type="presParOf" srcId="{88BE147C-282B-4C6B-A902-05CD94CDE3BD}" destId="{4235C5A0-D368-4C22-A04E-CC42B5FB534F}" srcOrd="0" destOrd="0" presId="urn:microsoft.com/office/officeart/2005/8/layout/chevron1"/>
    <dgm:cxn modelId="{B399AA2E-A22E-482E-AA72-1C7D4860704F}" type="presParOf" srcId="{88BE147C-282B-4C6B-A902-05CD94CDE3BD}" destId="{20E30E0B-5133-4C15-AF4C-D295397AC648}" srcOrd="1" destOrd="0" presId="urn:microsoft.com/office/officeart/2005/8/layout/chevron1"/>
    <dgm:cxn modelId="{8ED25A06-D6B2-4878-AC7B-FD0CE97AE270}" type="presParOf" srcId="{88BE147C-282B-4C6B-A902-05CD94CDE3BD}" destId="{E0E98DA4-864C-4A00-A723-B4CFFFBC9FBF}" srcOrd="2" destOrd="0" presId="urn:microsoft.com/office/officeart/2005/8/layout/chevron1"/>
    <dgm:cxn modelId="{DEC7D405-1D34-4DE5-A094-C1DF86449F23}" type="presParOf" srcId="{88BE147C-282B-4C6B-A902-05CD94CDE3BD}" destId="{DC5D81D6-462C-46CA-A86C-BA63FEC8F310}" srcOrd="3" destOrd="0" presId="urn:microsoft.com/office/officeart/2005/8/layout/chevron1"/>
    <dgm:cxn modelId="{A2193AE0-659D-41C4-BF64-F2487FFA9089}" type="presParOf" srcId="{88BE147C-282B-4C6B-A902-05CD94CDE3BD}" destId="{53A12616-1354-4448-98DF-FE9FC2FD5A68}" srcOrd="4" destOrd="0" presId="urn:microsoft.com/office/officeart/2005/8/layout/chevron1"/>
    <dgm:cxn modelId="{C4DCBE6F-76CB-4AC2-93B0-B20D3CB70B98}" type="presParOf" srcId="{88BE147C-282B-4C6B-A902-05CD94CDE3BD}" destId="{F3FFF971-DEC7-4297-B0E5-38FA36579867}" srcOrd="5" destOrd="0" presId="urn:microsoft.com/office/officeart/2005/8/layout/chevron1"/>
    <dgm:cxn modelId="{DD620CEF-1CF1-4E93-BF9D-83E23518657D}" type="presParOf" srcId="{88BE147C-282B-4C6B-A902-05CD94CDE3BD}" destId="{98458193-FCC0-4627-BAEF-0AB9B9C310E5}" srcOrd="6" destOrd="0" presId="urn:microsoft.com/office/officeart/2005/8/layout/chevron1"/>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071F2AF-90C2-49DF-9FC3-7317146C513E}" type="doc">
      <dgm:prSet loTypeId="urn:microsoft.com/office/officeart/2005/8/layout/chevron1" loCatId="process" qsTypeId="urn:microsoft.com/office/officeart/2005/8/quickstyle/simple1" qsCatId="simple" csTypeId="urn:microsoft.com/office/officeart/2005/8/colors/accent1_2" csCatId="accent1" phldr="1"/>
      <dgm:spPr/>
    </dgm:pt>
    <dgm:pt modelId="{D719E3B9-2F90-456B-B7EB-59255AC7AC27}">
      <dgm:prSet phldrT="[Text]" custT="1"/>
      <dgm:spPr>
        <a:solidFill>
          <a:srgbClr val="0070C0"/>
        </a:solidFill>
      </dgm:spPr>
      <dgm:t>
        <a:bodyPr/>
        <a:lstStyle/>
        <a:p>
          <a:r>
            <a:rPr lang="en-US" sz="2400" dirty="0" smtClean="0"/>
            <a:t>Lead by Example</a:t>
          </a:r>
          <a:endParaRPr lang="en-US" sz="2400" dirty="0"/>
        </a:p>
      </dgm:t>
    </dgm:pt>
    <dgm:pt modelId="{020E6ED1-7012-47C7-9BC9-D22ACBBD8E37}" type="parTrans" cxnId="{77E56C8F-D3F7-4952-ACFB-66565B7BBFAE}">
      <dgm:prSet/>
      <dgm:spPr/>
      <dgm:t>
        <a:bodyPr/>
        <a:lstStyle/>
        <a:p>
          <a:endParaRPr lang="en-US" sz="900"/>
        </a:p>
      </dgm:t>
    </dgm:pt>
    <dgm:pt modelId="{9570B7CD-2CB3-4E82-8D9D-5D32BD795983}" type="sibTrans" cxnId="{77E56C8F-D3F7-4952-ACFB-66565B7BBFAE}">
      <dgm:prSet/>
      <dgm:spPr/>
      <dgm:t>
        <a:bodyPr/>
        <a:lstStyle/>
        <a:p>
          <a:endParaRPr lang="en-US" sz="900"/>
        </a:p>
      </dgm:t>
    </dgm:pt>
    <dgm:pt modelId="{EE90F2AA-AC97-46CC-8450-10C3A4933154}">
      <dgm:prSet phldrT="[Text]" custT="1"/>
      <dgm:spPr>
        <a:solidFill>
          <a:srgbClr val="00B050"/>
        </a:solidFill>
      </dgm:spPr>
      <dgm:t>
        <a:bodyPr/>
        <a:lstStyle/>
        <a:p>
          <a:r>
            <a:rPr lang="en-US" sz="2400" dirty="0" smtClean="0"/>
            <a:t>Engage the Community</a:t>
          </a:r>
          <a:endParaRPr lang="en-US" sz="2400" dirty="0"/>
        </a:p>
      </dgm:t>
    </dgm:pt>
    <dgm:pt modelId="{BD0CE97A-D062-4C7E-B71C-0E1872B8D27A}" type="parTrans" cxnId="{AAB83941-3F72-425F-AD57-62B5E7CA8204}">
      <dgm:prSet/>
      <dgm:spPr/>
      <dgm:t>
        <a:bodyPr/>
        <a:lstStyle/>
        <a:p>
          <a:endParaRPr lang="en-US" sz="900"/>
        </a:p>
      </dgm:t>
    </dgm:pt>
    <dgm:pt modelId="{510FAC25-E7F5-4AB6-A1D3-59B8F7916ADA}" type="sibTrans" cxnId="{AAB83941-3F72-425F-AD57-62B5E7CA8204}">
      <dgm:prSet/>
      <dgm:spPr/>
      <dgm:t>
        <a:bodyPr/>
        <a:lstStyle/>
        <a:p>
          <a:endParaRPr lang="en-US" sz="900"/>
        </a:p>
      </dgm:t>
    </dgm:pt>
    <dgm:pt modelId="{196E77DC-E906-43EB-870F-0B1F9272C48F}">
      <dgm:prSet phldrT="[Text]" custT="1"/>
      <dgm:spPr/>
      <dgm:t>
        <a:bodyPr/>
        <a:lstStyle/>
        <a:p>
          <a:r>
            <a:rPr lang="en-US" sz="2400" dirty="0" smtClean="0"/>
            <a:t>Collaborate Regionally, Nationally</a:t>
          </a:r>
          <a:endParaRPr lang="en-US" sz="2400" dirty="0"/>
        </a:p>
      </dgm:t>
    </dgm:pt>
    <dgm:pt modelId="{E6A701A8-FB1A-4EC2-A8C0-26E392223D18}" type="parTrans" cxnId="{F82F4607-AB93-40C4-8476-32E6A7E82E20}">
      <dgm:prSet/>
      <dgm:spPr/>
      <dgm:t>
        <a:bodyPr/>
        <a:lstStyle/>
        <a:p>
          <a:endParaRPr lang="en-US" sz="900"/>
        </a:p>
      </dgm:t>
    </dgm:pt>
    <dgm:pt modelId="{8150F760-1120-4D6B-BFBE-82DDFDBDF52A}" type="sibTrans" cxnId="{F82F4607-AB93-40C4-8476-32E6A7E82E20}">
      <dgm:prSet/>
      <dgm:spPr/>
      <dgm:t>
        <a:bodyPr/>
        <a:lstStyle/>
        <a:p>
          <a:endParaRPr lang="en-US" sz="900"/>
        </a:p>
      </dgm:t>
    </dgm:pt>
    <dgm:pt modelId="{78199968-2C94-4834-8A78-2748C3E06E41}">
      <dgm:prSet custT="1"/>
      <dgm:spPr/>
      <dgm:t>
        <a:bodyPr/>
        <a:lstStyle/>
        <a:p>
          <a:r>
            <a:rPr lang="en-US" sz="2400" dirty="0" smtClean="0"/>
            <a:t>Constantly Improve</a:t>
          </a:r>
          <a:endParaRPr lang="en-US" sz="2400" dirty="0"/>
        </a:p>
      </dgm:t>
    </dgm:pt>
    <dgm:pt modelId="{35F52DF3-6465-4696-905D-045484E95A9E}" type="parTrans" cxnId="{26ADD668-1158-4920-8BC5-627A9128E71E}">
      <dgm:prSet/>
      <dgm:spPr/>
      <dgm:t>
        <a:bodyPr/>
        <a:lstStyle/>
        <a:p>
          <a:endParaRPr lang="en-US" sz="1800"/>
        </a:p>
      </dgm:t>
    </dgm:pt>
    <dgm:pt modelId="{195F31DB-5551-4670-98D0-DF06CD14D666}" type="sibTrans" cxnId="{26ADD668-1158-4920-8BC5-627A9128E71E}">
      <dgm:prSet/>
      <dgm:spPr/>
      <dgm:t>
        <a:bodyPr/>
        <a:lstStyle/>
        <a:p>
          <a:endParaRPr lang="en-US" sz="1800"/>
        </a:p>
      </dgm:t>
    </dgm:pt>
    <dgm:pt modelId="{88BE147C-282B-4C6B-A902-05CD94CDE3BD}" type="pres">
      <dgm:prSet presAssocID="{8071F2AF-90C2-49DF-9FC3-7317146C513E}" presName="Name0" presStyleCnt="0">
        <dgm:presLayoutVars>
          <dgm:dir/>
          <dgm:animLvl val="lvl"/>
          <dgm:resizeHandles val="exact"/>
        </dgm:presLayoutVars>
      </dgm:prSet>
      <dgm:spPr/>
    </dgm:pt>
    <dgm:pt modelId="{4235C5A0-D368-4C22-A04E-CC42B5FB534F}" type="pres">
      <dgm:prSet presAssocID="{D719E3B9-2F90-456B-B7EB-59255AC7AC27}" presName="parTxOnly" presStyleLbl="node1" presStyleIdx="0" presStyleCnt="4">
        <dgm:presLayoutVars>
          <dgm:chMax val="0"/>
          <dgm:chPref val="0"/>
          <dgm:bulletEnabled val="1"/>
        </dgm:presLayoutVars>
      </dgm:prSet>
      <dgm:spPr/>
      <dgm:t>
        <a:bodyPr/>
        <a:lstStyle/>
        <a:p>
          <a:endParaRPr lang="en-US"/>
        </a:p>
      </dgm:t>
    </dgm:pt>
    <dgm:pt modelId="{20E30E0B-5133-4C15-AF4C-D295397AC648}" type="pres">
      <dgm:prSet presAssocID="{9570B7CD-2CB3-4E82-8D9D-5D32BD795983}" presName="parTxOnlySpace" presStyleCnt="0"/>
      <dgm:spPr/>
    </dgm:pt>
    <dgm:pt modelId="{E0E98DA4-864C-4A00-A723-B4CFFFBC9FBF}" type="pres">
      <dgm:prSet presAssocID="{EE90F2AA-AC97-46CC-8450-10C3A4933154}" presName="parTxOnly" presStyleLbl="node1" presStyleIdx="1" presStyleCnt="4">
        <dgm:presLayoutVars>
          <dgm:chMax val="0"/>
          <dgm:chPref val="0"/>
          <dgm:bulletEnabled val="1"/>
        </dgm:presLayoutVars>
      </dgm:prSet>
      <dgm:spPr/>
      <dgm:t>
        <a:bodyPr/>
        <a:lstStyle/>
        <a:p>
          <a:endParaRPr lang="en-US"/>
        </a:p>
      </dgm:t>
    </dgm:pt>
    <dgm:pt modelId="{DC5D81D6-462C-46CA-A86C-BA63FEC8F310}" type="pres">
      <dgm:prSet presAssocID="{510FAC25-E7F5-4AB6-A1D3-59B8F7916ADA}" presName="parTxOnlySpace" presStyleCnt="0"/>
      <dgm:spPr/>
    </dgm:pt>
    <dgm:pt modelId="{53A12616-1354-4448-98DF-FE9FC2FD5A68}" type="pres">
      <dgm:prSet presAssocID="{196E77DC-E906-43EB-870F-0B1F9272C48F}" presName="parTxOnly" presStyleLbl="node1" presStyleIdx="2" presStyleCnt="4">
        <dgm:presLayoutVars>
          <dgm:chMax val="0"/>
          <dgm:chPref val="0"/>
          <dgm:bulletEnabled val="1"/>
        </dgm:presLayoutVars>
      </dgm:prSet>
      <dgm:spPr/>
      <dgm:t>
        <a:bodyPr/>
        <a:lstStyle/>
        <a:p>
          <a:endParaRPr lang="en-US"/>
        </a:p>
      </dgm:t>
    </dgm:pt>
    <dgm:pt modelId="{F3FFF971-DEC7-4297-B0E5-38FA36579867}" type="pres">
      <dgm:prSet presAssocID="{8150F760-1120-4D6B-BFBE-82DDFDBDF52A}" presName="parTxOnlySpace" presStyleCnt="0"/>
      <dgm:spPr/>
    </dgm:pt>
    <dgm:pt modelId="{98458193-FCC0-4627-BAEF-0AB9B9C310E5}" type="pres">
      <dgm:prSet presAssocID="{78199968-2C94-4834-8A78-2748C3E06E41}" presName="parTxOnly" presStyleLbl="node1" presStyleIdx="3" presStyleCnt="4">
        <dgm:presLayoutVars>
          <dgm:chMax val="0"/>
          <dgm:chPref val="0"/>
          <dgm:bulletEnabled val="1"/>
        </dgm:presLayoutVars>
      </dgm:prSet>
      <dgm:spPr/>
      <dgm:t>
        <a:bodyPr/>
        <a:lstStyle/>
        <a:p>
          <a:endParaRPr lang="en-US"/>
        </a:p>
      </dgm:t>
    </dgm:pt>
  </dgm:ptLst>
  <dgm:cxnLst>
    <dgm:cxn modelId="{9003B02A-F400-4A12-AC65-42F44AB34A2B}" type="presOf" srcId="{EE90F2AA-AC97-46CC-8450-10C3A4933154}" destId="{E0E98DA4-864C-4A00-A723-B4CFFFBC9FBF}" srcOrd="0" destOrd="0" presId="urn:microsoft.com/office/officeart/2005/8/layout/chevron1"/>
    <dgm:cxn modelId="{26ADD668-1158-4920-8BC5-627A9128E71E}" srcId="{8071F2AF-90C2-49DF-9FC3-7317146C513E}" destId="{78199968-2C94-4834-8A78-2748C3E06E41}" srcOrd="3" destOrd="0" parTransId="{35F52DF3-6465-4696-905D-045484E95A9E}" sibTransId="{195F31DB-5551-4670-98D0-DF06CD14D666}"/>
    <dgm:cxn modelId="{D7C24906-809F-4C46-8E4A-1AF74D7CDA39}" type="presOf" srcId="{8071F2AF-90C2-49DF-9FC3-7317146C513E}" destId="{88BE147C-282B-4C6B-A902-05CD94CDE3BD}" srcOrd="0" destOrd="0" presId="urn:microsoft.com/office/officeart/2005/8/layout/chevron1"/>
    <dgm:cxn modelId="{8C8B77B9-1CED-46B8-B64D-2400373473AF}" type="presOf" srcId="{196E77DC-E906-43EB-870F-0B1F9272C48F}" destId="{53A12616-1354-4448-98DF-FE9FC2FD5A68}" srcOrd="0" destOrd="0" presId="urn:microsoft.com/office/officeart/2005/8/layout/chevron1"/>
    <dgm:cxn modelId="{AAB83941-3F72-425F-AD57-62B5E7CA8204}" srcId="{8071F2AF-90C2-49DF-9FC3-7317146C513E}" destId="{EE90F2AA-AC97-46CC-8450-10C3A4933154}" srcOrd="1" destOrd="0" parTransId="{BD0CE97A-D062-4C7E-B71C-0E1872B8D27A}" sibTransId="{510FAC25-E7F5-4AB6-A1D3-59B8F7916ADA}"/>
    <dgm:cxn modelId="{A43181F6-0FCA-4FD7-B33D-30CC4E5DD2A0}" type="presOf" srcId="{78199968-2C94-4834-8A78-2748C3E06E41}" destId="{98458193-FCC0-4627-BAEF-0AB9B9C310E5}" srcOrd="0" destOrd="0" presId="urn:microsoft.com/office/officeart/2005/8/layout/chevron1"/>
    <dgm:cxn modelId="{F82F4607-AB93-40C4-8476-32E6A7E82E20}" srcId="{8071F2AF-90C2-49DF-9FC3-7317146C513E}" destId="{196E77DC-E906-43EB-870F-0B1F9272C48F}" srcOrd="2" destOrd="0" parTransId="{E6A701A8-FB1A-4EC2-A8C0-26E392223D18}" sibTransId="{8150F760-1120-4D6B-BFBE-82DDFDBDF52A}"/>
    <dgm:cxn modelId="{77E56C8F-D3F7-4952-ACFB-66565B7BBFAE}" srcId="{8071F2AF-90C2-49DF-9FC3-7317146C513E}" destId="{D719E3B9-2F90-456B-B7EB-59255AC7AC27}" srcOrd="0" destOrd="0" parTransId="{020E6ED1-7012-47C7-9BC9-D22ACBBD8E37}" sibTransId="{9570B7CD-2CB3-4E82-8D9D-5D32BD795983}"/>
    <dgm:cxn modelId="{0D5279B1-0099-45EC-B98C-6C1F461981A1}" type="presOf" srcId="{D719E3B9-2F90-456B-B7EB-59255AC7AC27}" destId="{4235C5A0-D368-4C22-A04E-CC42B5FB534F}" srcOrd="0" destOrd="0" presId="urn:microsoft.com/office/officeart/2005/8/layout/chevron1"/>
    <dgm:cxn modelId="{17DC530A-A381-4127-B86C-A8653A184782}" type="presParOf" srcId="{88BE147C-282B-4C6B-A902-05CD94CDE3BD}" destId="{4235C5A0-D368-4C22-A04E-CC42B5FB534F}" srcOrd="0" destOrd="0" presId="urn:microsoft.com/office/officeart/2005/8/layout/chevron1"/>
    <dgm:cxn modelId="{FFFC1759-4C2F-4282-8C27-41CD22B3B837}" type="presParOf" srcId="{88BE147C-282B-4C6B-A902-05CD94CDE3BD}" destId="{20E30E0B-5133-4C15-AF4C-D295397AC648}" srcOrd="1" destOrd="0" presId="urn:microsoft.com/office/officeart/2005/8/layout/chevron1"/>
    <dgm:cxn modelId="{DD1A015E-C317-4FF3-A722-8033923845A3}" type="presParOf" srcId="{88BE147C-282B-4C6B-A902-05CD94CDE3BD}" destId="{E0E98DA4-864C-4A00-A723-B4CFFFBC9FBF}" srcOrd="2" destOrd="0" presId="urn:microsoft.com/office/officeart/2005/8/layout/chevron1"/>
    <dgm:cxn modelId="{8F68856C-C958-4489-ADD8-6DD8DA9F0805}" type="presParOf" srcId="{88BE147C-282B-4C6B-A902-05CD94CDE3BD}" destId="{DC5D81D6-462C-46CA-A86C-BA63FEC8F310}" srcOrd="3" destOrd="0" presId="urn:microsoft.com/office/officeart/2005/8/layout/chevron1"/>
    <dgm:cxn modelId="{DC12D105-4A6E-4AB9-A0AC-412FC5D69774}" type="presParOf" srcId="{88BE147C-282B-4C6B-A902-05CD94CDE3BD}" destId="{53A12616-1354-4448-98DF-FE9FC2FD5A68}" srcOrd="4" destOrd="0" presId="urn:microsoft.com/office/officeart/2005/8/layout/chevron1"/>
    <dgm:cxn modelId="{DA36D699-BBD2-4748-90E1-7A44EBA7EBCB}" type="presParOf" srcId="{88BE147C-282B-4C6B-A902-05CD94CDE3BD}" destId="{F3FFF971-DEC7-4297-B0E5-38FA36579867}" srcOrd="5" destOrd="0" presId="urn:microsoft.com/office/officeart/2005/8/layout/chevron1"/>
    <dgm:cxn modelId="{637BDA9F-8F8D-4A7D-BE11-14E0680132BF}" type="presParOf" srcId="{88BE147C-282B-4C6B-A902-05CD94CDE3BD}" destId="{98458193-FCC0-4627-BAEF-0AB9B9C310E5}" srcOrd="6" destOrd="0" presId="urn:microsoft.com/office/officeart/2005/8/layout/chevron1"/>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71F2AF-90C2-49DF-9FC3-7317146C513E}" type="doc">
      <dgm:prSet loTypeId="urn:microsoft.com/office/officeart/2005/8/layout/chevron1" loCatId="process" qsTypeId="urn:microsoft.com/office/officeart/2005/8/quickstyle/simple1" qsCatId="simple" csTypeId="urn:microsoft.com/office/officeart/2005/8/colors/accent1_2" csCatId="accent1" phldr="1"/>
      <dgm:spPr/>
    </dgm:pt>
    <dgm:pt modelId="{D719E3B9-2F90-456B-B7EB-59255AC7AC27}">
      <dgm:prSet phldrT="[Text]" custT="1"/>
      <dgm:spPr>
        <a:solidFill>
          <a:srgbClr val="00B050"/>
        </a:solidFill>
      </dgm:spPr>
      <dgm:t>
        <a:bodyPr/>
        <a:lstStyle/>
        <a:p>
          <a:r>
            <a:rPr lang="en-US" sz="2400" dirty="0" smtClean="0"/>
            <a:t>Lead by Example</a:t>
          </a:r>
          <a:endParaRPr lang="en-US" sz="2400" dirty="0"/>
        </a:p>
      </dgm:t>
    </dgm:pt>
    <dgm:pt modelId="{020E6ED1-7012-47C7-9BC9-D22ACBBD8E37}" type="parTrans" cxnId="{77E56C8F-D3F7-4952-ACFB-66565B7BBFAE}">
      <dgm:prSet/>
      <dgm:spPr/>
      <dgm:t>
        <a:bodyPr/>
        <a:lstStyle/>
        <a:p>
          <a:endParaRPr lang="en-US" sz="900"/>
        </a:p>
      </dgm:t>
    </dgm:pt>
    <dgm:pt modelId="{9570B7CD-2CB3-4E82-8D9D-5D32BD795983}" type="sibTrans" cxnId="{77E56C8F-D3F7-4952-ACFB-66565B7BBFAE}">
      <dgm:prSet/>
      <dgm:spPr/>
      <dgm:t>
        <a:bodyPr/>
        <a:lstStyle/>
        <a:p>
          <a:endParaRPr lang="en-US" sz="900"/>
        </a:p>
      </dgm:t>
    </dgm:pt>
    <dgm:pt modelId="{EE90F2AA-AC97-46CC-8450-10C3A4933154}">
      <dgm:prSet phldrT="[Text]" custT="1"/>
      <dgm:spPr/>
      <dgm:t>
        <a:bodyPr/>
        <a:lstStyle/>
        <a:p>
          <a:r>
            <a:rPr lang="en-US" sz="2400" dirty="0" smtClean="0"/>
            <a:t>Engage the Community</a:t>
          </a:r>
          <a:endParaRPr lang="en-US" sz="2400" dirty="0"/>
        </a:p>
      </dgm:t>
    </dgm:pt>
    <dgm:pt modelId="{BD0CE97A-D062-4C7E-B71C-0E1872B8D27A}" type="parTrans" cxnId="{AAB83941-3F72-425F-AD57-62B5E7CA8204}">
      <dgm:prSet/>
      <dgm:spPr/>
      <dgm:t>
        <a:bodyPr/>
        <a:lstStyle/>
        <a:p>
          <a:endParaRPr lang="en-US" sz="900"/>
        </a:p>
      </dgm:t>
    </dgm:pt>
    <dgm:pt modelId="{510FAC25-E7F5-4AB6-A1D3-59B8F7916ADA}" type="sibTrans" cxnId="{AAB83941-3F72-425F-AD57-62B5E7CA8204}">
      <dgm:prSet/>
      <dgm:spPr/>
      <dgm:t>
        <a:bodyPr/>
        <a:lstStyle/>
        <a:p>
          <a:endParaRPr lang="en-US" sz="900"/>
        </a:p>
      </dgm:t>
    </dgm:pt>
    <dgm:pt modelId="{196E77DC-E906-43EB-870F-0B1F9272C48F}">
      <dgm:prSet phldrT="[Text]" custT="1"/>
      <dgm:spPr/>
      <dgm:t>
        <a:bodyPr/>
        <a:lstStyle/>
        <a:p>
          <a:r>
            <a:rPr lang="en-US" sz="2400" dirty="0" smtClean="0"/>
            <a:t>Collaborate Regionally, Nationally</a:t>
          </a:r>
          <a:endParaRPr lang="en-US" sz="2400" dirty="0"/>
        </a:p>
      </dgm:t>
    </dgm:pt>
    <dgm:pt modelId="{E6A701A8-FB1A-4EC2-A8C0-26E392223D18}" type="parTrans" cxnId="{F82F4607-AB93-40C4-8476-32E6A7E82E20}">
      <dgm:prSet/>
      <dgm:spPr/>
      <dgm:t>
        <a:bodyPr/>
        <a:lstStyle/>
        <a:p>
          <a:endParaRPr lang="en-US" sz="900"/>
        </a:p>
      </dgm:t>
    </dgm:pt>
    <dgm:pt modelId="{8150F760-1120-4D6B-BFBE-82DDFDBDF52A}" type="sibTrans" cxnId="{F82F4607-AB93-40C4-8476-32E6A7E82E20}">
      <dgm:prSet/>
      <dgm:spPr/>
      <dgm:t>
        <a:bodyPr/>
        <a:lstStyle/>
        <a:p>
          <a:endParaRPr lang="en-US" sz="900"/>
        </a:p>
      </dgm:t>
    </dgm:pt>
    <dgm:pt modelId="{78199968-2C94-4834-8A78-2748C3E06E41}">
      <dgm:prSet custT="1"/>
      <dgm:spPr/>
      <dgm:t>
        <a:bodyPr/>
        <a:lstStyle/>
        <a:p>
          <a:r>
            <a:rPr lang="en-US" sz="2400" dirty="0" smtClean="0"/>
            <a:t>Constantly Improve</a:t>
          </a:r>
          <a:endParaRPr lang="en-US" sz="2400" dirty="0"/>
        </a:p>
      </dgm:t>
    </dgm:pt>
    <dgm:pt modelId="{35F52DF3-6465-4696-905D-045484E95A9E}" type="parTrans" cxnId="{26ADD668-1158-4920-8BC5-627A9128E71E}">
      <dgm:prSet/>
      <dgm:spPr/>
      <dgm:t>
        <a:bodyPr/>
        <a:lstStyle/>
        <a:p>
          <a:endParaRPr lang="en-US" sz="1800"/>
        </a:p>
      </dgm:t>
    </dgm:pt>
    <dgm:pt modelId="{195F31DB-5551-4670-98D0-DF06CD14D666}" type="sibTrans" cxnId="{26ADD668-1158-4920-8BC5-627A9128E71E}">
      <dgm:prSet/>
      <dgm:spPr/>
      <dgm:t>
        <a:bodyPr/>
        <a:lstStyle/>
        <a:p>
          <a:endParaRPr lang="en-US" sz="1800"/>
        </a:p>
      </dgm:t>
    </dgm:pt>
    <dgm:pt modelId="{88BE147C-282B-4C6B-A902-05CD94CDE3BD}" type="pres">
      <dgm:prSet presAssocID="{8071F2AF-90C2-49DF-9FC3-7317146C513E}" presName="Name0" presStyleCnt="0">
        <dgm:presLayoutVars>
          <dgm:dir/>
          <dgm:animLvl val="lvl"/>
          <dgm:resizeHandles val="exact"/>
        </dgm:presLayoutVars>
      </dgm:prSet>
      <dgm:spPr/>
    </dgm:pt>
    <dgm:pt modelId="{4235C5A0-D368-4C22-A04E-CC42B5FB534F}" type="pres">
      <dgm:prSet presAssocID="{D719E3B9-2F90-456B-B7EB-59255AC7AC27}" presName="parTxOnly" presStyleLbl="node1" presStyleIdx="0" presStyleCnt="4">
        <dgm:presLayoutVars>
          <dgm:chMax val="0"/>
          <dgm:chPref val="0"/>
          <dgm:bulletEnabled val="1"/>
        </dgm:presLayoutVars>
      </dgm:prSet>
      <dgm:spPr/>
      <dgm:t>
        <a:bodyPr/>
        <a:lstStyle/>
        <a:p>
          <a:endParaRPr lang="en-US"/>
        </a:p>
      </dgm:t>
    </dgm:pt>
    <dgm:pt modelId="{20E30E0B-5133-4C15-AF4C-D295397AC648}" type="pres">
      <dgm:prSet presAssocID="{9570B7CD-2CB3-4E82-8D9D-5D32BD795983}" presName="parTxOnlySpace" presStyleCnt="0"/>
      <dgm:spPr/>
    </dgm:pt>
    <dgm:pt modelId="{E0E98DA4-864C-4A00-A723-B4CFFFBC9FBF}" type="pres">
      <dgm:prSet presAssocID="{EE90F2AA-AC97-46CC-8450-10C3A4933154}" presName="parTxOnly" presStyleLbl="node1" presStyleIdx="1" presStyleCnt="4">
        <dgm:presLayoutVars>
          <dgm:chMax val="0"/>
          <dgm:chPref val="0"/>
          <dgm:bulletEnabled val="1"/>
        </dgm:presLayoutVars>
      </dgm:prSet>
      <dgm:spPr/>
      <dgm:t>
        <a:bodyPr/>
        <a:lstStyle/>
        <a:p>
          <a:endParaRPr lang="en-US"/>
        </a:p>
      </dgm:t>
    </dgm:pt>
    <dgm:pt modelId="{DC5D81D6-462C-46CA-A86C-BA63FEC8F310}" type="pres">
      <dgm:prSet presAssocID="{510FAC25-E7F5-4AB6-A1D3-59B8F7916ADA}" presName="parTxOnlySpace" presStyleCnt="0"/>
      <dgm:spPr/>
    </dgm:pt>
    <dgm:pt modelId="{53A12616-1354-4448-98DF-FE9FC2FD5A68}" type="pres">
      <dgm:prSet presAssocID="{196E77DC-E906-43EB-870F-0B1F9272C48F}" presName="parTxOnly" presStyleLbl="node1" presStyleIdx="2" presStyleCnt="4">
        <dgm:presLayoutVars>
          <dgm:chMax val="0"/>
          <dgm:chPref val="0"/>
          <dgm:bulletEnabled val="1"/>
        </dgm:presLayoutVars>
      </dgm:prSet>
      <dgm:spPr/>
      <dgm:t>
        <a:bodyPr/>
        <a:lstStyle/>
        <a:p>
          <a:endParaRPr lang="en-US"/>
        </a:p>
      </dgm:t>
    </dgm:pt>
    <dgm:pt modelId="{F3FFF971-DEC7-4297-B0E5-38FA36579867}" type="pres">
      <dgm:prSet presAssocID="{8150F760-1120-4D6B-BFBE-82DDFDBDF52A}" presName="parTxOnlySpace" presStyleCnt="0"/>
      <dgm:spPr/>
    </dgm:pt>
    <dgm:pt modelId="{98458193-FCC0-4627-BAEF-0AB9B9C310E5}" type="pres">
      <dgm:prSet presAssocID="{78199968-2C94-4834-8A78-2748C3E06E41}" presName="parTxOnly" presStyleLbl="node1" presStyleIdx="3" presStyleCnt="4">
        <dgm:presLayoutVars>
          <dgm:chMax val="0"/>
          <dgm:chPref val="0"/>
          <dgm:bulletEnabled val="1"/>
        </dgm:presLayoutVars>
      </dgm:prSet>
      <dgm:spPr/>
      <dgm:t>
        <a:bodyPr/>
        <a:lstStyle/>
        <a:p>
          <a:endParaRPr lang="en-US"/>
        </a:p>
      </dgm:t>
    </dgm:pt>
  </dgm:ptLst>
  <dgm:cxnLst>
    <dgm:cxn modelId="{26ADD668-1158-4920-8BC5-627A9128E71E}" srcId="{8071F2AF-90C2-49DF-9FC3-7317146C513E}" destId="{78199968-2C94-4834-8A78-2748C3E06E41}" srcOrd="3" destOrd="0" parTransId="{35F52DF3-6465-4696-905D-045484E95A9E}" sibTransId="{195F31DB-5551-4670-98D0-DF06CD14D666}"/>
    <dgm:cxn modelId="{8288C5B2-B598-4B45-95C9-11D147C48E21}" type="presOf" srcId="{8071F2AF-90C2-49DF-9FC3-7317146C513E}" destId="{88BE147C-282B-4C6B-A902-05CD94CDE3BD}" srcOrd="0" destOrd="0" presId="urn:microsoft.com/office/officeart/2005/8/layout/chevron1"/>
    <dgm:cxn modelId="{AAB83941-3F72-425F-AD57-62B5E7CA8204}" srcId="{8071F2AF-90C2-49DF-9FC3-7317146C513E}" destId="{EE90F2AA-AC97-46CC-8450-10C3A4933154}" srcOrd="1" destOrd="0" parTransId="{BD0CE97A-D062-4C7E-B71C-0E1872B8D27A}" sibTransId="{510FAC25-E7F5-4AB6-A1D3-59B8F7916ADA}"/>
    <dgm:cxn modelId="{7D3C924A-C8B8-42CB-A779-B87704750077}" type="presOf" srcId="{EE90F2AA-AC97-46CC-8450-10C3A4933154}" destId="{E0E98DA4-864C-4A00-A723-B4CFFFBC9FBF}" srcOrd="0" destOrd="0" presId="urn:microsoft.com/office/officeart/2005/8/layout/chevron1"/>
    <dgm:cxn modelId="{5DED1B83-C928-4488-9737-C9002908D677}" type="presOf" srcId="{78199968-2C94-4834-8A78-2748C3E06E41}" destId="{98458193-FCC0-4627-BAEF-0AB9B9C310E5}" srcOrd="0" destOrd="0" presId="urn:microsoft.com/office/officeart/2005/8/layout/chevron1"/>
    <dgm:cxn modelId="{3CE59049-453C-4E4A-84BB-90515EB1A398}" type="presOf" srcId="{D719E3B9-2F90-456B-B7EB-59255AC7AC27}" destId="{4235C5A0-D368-4C22-A04E-CC42B5FB534F}" srcOrd="0" destOrd="0" presId="urn:microsoft.com/office/officeart/2005/8/layout/chevron1"/>
    <dgm:cxn modelId="{24DB4F31-A812-4659-BEF0-4C302AE83771}" type="presOf" srcId="{196E77DC-E906-43EB-870F-0B1F9272C48F}" destId="{53A12616-1354-4448-98DF-FE9FC2FD5A68}" srcOrd="0" destOrd="0" presId="urn:microsoft.com/office/officeart/2005/8/layout/chevron1"/>
    <dgm:cxn modelId="{F82F4607-AB93-40C4-8476-32E6A7E82E20}" srcId="{8071F2AF-90C2-49DF-9FC3-7317146C513E}" destId="{196E77DC-E906-43EB-870F-0B1F9272C48F}" srcOrd="2" destOrd="0" parTransId="{E6A701A8-FB1A-4EC2-A8C0-26E392223D18}" sibTransId="{8150F760-1120-4D6B-BFBE-82DDFDBDF52A}"/>
    <dgm:cxn modelId="{77E56C8F-D3F7-4952-ACFB-66565B7BBFAE}" srcId="{8071F2AF-90C2-49DF-9FC3-7317146C513E}" destId="{D719E3B9-2F90-456B-B7EB-59255AC7AC27}" srcOrd="0" destOrd="0" parTransId="{020E6ED1-7012-47C7-9BC9-D22ACBBD8E37}" sibTransId="{9570B7CD-2CB3-4E82-8D9D-5D32BD795983}"/>
    <dgm:cxn modelId="{66B949BA-DF8C-496E-869F-FF59EF95058E}" type="presParOf" srcId="{88BE147C-282B-4C6B-A902-05CD94CDE3BD}" destId="{4235C5A0-D368-4C22-A04E-CC42B5FB534F}" srcOrd="0" destOrd="0" presId="urn:microsoft.com/office/officeart/2005/8/layout/chevron1"/>
    <dgm:cxn modelId="{877E9077-D734-4B07-82BB-6B0CFE37262A}" type="presParOf" srcId="{88BE147C-282B-4C6B-A902-05CD94CDE3BD}" destId="{20E30E0B-5133-4C15-AF4C-D295397AC648}" srcOrd="1" destOrd="0" presId="urn:microsoft.com/office/officeart/2005/8/layout/chevron1"/>
    <dgm:cxn modelId="{DA28061E-1562-4AE5-A66F-ECC50DD10A4C}" type="presParOf" srcId="{88BE147C-282B-4C6B-A902-05CD94CDE3BD}" destId="{E0E98DA4-864C-4A00-A723-B4CFFFBC9FBF}" srcOrd="2" destOrd="0" presId="urn:microsoft.com/office/officeart/2005/8/layout/chevron1"/>
    <dgm:cxn modelId="{A98104F8-B2C7-4BD6-A5A3-1BD3F4A768E0}" type="presParOf" srcId="{88BE147C-282B-4C6B-A902-05CD94CDE3BD}" destId="{DC5D81D6-462C-46CA-A86C-BA63FEC8F310}" srcOrd="3" destOrd="0" presId="urn:microsoft.com/office/officeart/2005/8/layout/chevron1"/>
    <dgm:cxn modelId="{60A6B301-9CFE-4E4C-8F55-DFCA4E733A2A}" type="presParOf" srcId="{88BE147C-282B-4C6B-A902-05CD94CDE3BD}" destId="{53A12616-1354-4448-98DF-FE9FC2FD5A68}" srcOrd="4" destOrd="0" presId="urn:microsoft.com/office/officeart/2005/8/layout/chevron1"/>
    <dgm:cxn modelId="{949D4136-7BBD-4151-94A4-45D7C5D3707B}" type="presParOf" srcId="{88BE147C-282B-4C6B-A902-05CD94CDE3BD}" destId="{F3FFF971-DEC7-4297-B0E5-38FA36579867}" srcOrd="5" destOrd="0" presId="urn:microsoft.com/office/officeart/2005/8/layout/chevron1"/>
    <dgm:cxn modelId="{D2D24B13-6E4E-4399-A570-6479E7AAC82A}" type="presParOf" srcId="{88BE147C-282B-4C6B-A902-05CD94CDE3BD}" destId="{98458193-FCC0-4627-BAEF-0AB9B9C310E5}"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071F2AF-90C2-49DF-9FC3-7317146C513E}" type="doc">
      <dgm:prSet loTypeId="urn:microsoft.com/office/officeart/2005/8/layout/chevron1" loCatId="process" qsTypeId="urn:microsoft.com/office/officeart/2005/8/quickstyle/simple1" qsCatId="simple" csTypeId="urn:microsoft.com/office/officeart/2005/8/colors/accent1_2" csCatId="accent1" phldr="1"/>
      <dgm:spPr/>
    </dgm:pt>
    <dgm:pt modelId="{D719E3B9-2F90-456B-B7EB-59255AC7AC27}">
      <dgm:prSet phldrT="[Text]" custT="1"/>
      <dgm:spPr>
        <a:solidFill>
          <a:srgbClr val="00B050"/>
        </a:solidFill>
      </dgm:spPr>
      <dgm:t>
        <a:bodyPr/>
        <a:lstStyle/>
        <a:p>
          <a:r>
            <a:rPr lang="en-US" sz="2400" dirty="0" smtClean="0"/>
            <a:t>Lead by Example</a:t>
          </a:r>
          <a:endParaRPr lang="en-US" sz="2400" dirty="0"/>
        </a:p>
      </dgm:t>
    </dgm:pt>
    <dgm:pt modelId="{020E6ED1-7012-47C7-9BC9-D22ACBBD8E37}" type="parTrans" cxnId="{77E56C8F-D3F7-4952-ACFB-66565B7BBFAE}">
      <dgm:prSet/>
      <dgm:spPr/>
      <dgm:t>
        <a:bodyPr/>
        <a:lstStyle/>
        <a:p>
          <a:endParaRPr lang="en-US" sz="900"/>
        </a:p>
      </dgm:t>
    </dgm:pt>
    <dgm:pt modelId="{9570B7CD-2CB3-4E82-8D9D-5D32BD795983}" type="sibTrans" cxnId="{77E56C8F-D3F7-4952-ACFB-66565B7BBFAE}">
      <dgm:prSet/>
      <dgm:spPr/>
      <dgm:t>
        <a:bodyPr/>
        <a:lstStyle/>
        <a:p>
          <a:endParaRPr lang="en-US" sz="900"/>
        </a:p>
      </dgm:t>
    </dgm:pt>
    <dgm:pt modelId="{EE90F2AA-AC97-46CC-8450-10C3A4933154}">
      <dgm:prSet phldrT="[Text]" custT="1"/>
      <dgm:spPr/>
      <dgm:t>
        <a:bodyPr/>
        <a:lstStyle/>
        <a:p>
          <a:r>
            <a:rPr lang="en-US" sz="2400" dirty="0" smtClean="0"/>
            <a:t>Engage the Community</a:t>
          </a:r>
          <a:endParaRPr lang="en-US" sz="2400" dirty="0"/>
        </a:p>
      </dgm:t>
    </dgm:pt>
    <dgm:pt modelId="{BD0CE97A-D062-4C7E-B71C-0E1872B8D27A}" type="parTrans" cxnId="{AAB83941-3F72-425F-AD57-62B5E7CA8204}">
      <dgm:prSet/>
      <dgm:spPr/>
      <dgm:t>
        <a:bodyPr/>
        <a:lstStyle/>
        <a:p>
          <a:endParaRPr lang="en-US" sz="900"/>
        </a:p>
      </dgm:t>
    </dgm:pt>
    <dgm:pt modelId="{510FAC25-E7F5-4AB6-A1D3-59B8F7916ADA}" type="sibTrans" cxnId="{AAB83941-3F72-425F-AD57-62B5E7CA8204}">
      <dgm:prSet/>
      <dgm:spPr/>
      <dgm:t>
        <a:bodyPr/>
        <a:lstStyle/>
        <a:p>
          <a:endParaRPr lang="en-US" sz="900"/>
        </a:p>
      </dgm:t>
    </dgm:pt>
    <dgm:pt modelId="{196E77DC-E906-43EB-870F-0B1F9272C48F}">
      <dgm:prSet phldrT="[Text]" custT="1"/>
      <dgm:spPr/>
      <dgm:t>
        <a:bodyPr/>
        <a:lstStyle/>
        <a:p>
          <a:r>
            <a:rPr lang="en-US" sz="2400" dirty="0" smtClean="0"/>
            <a:t>Collaborate Regionally, Nationally</a:t>
          </a:r>
          <a:endParaRPr lang="en-US" sz="2400" dirty="0"/>
        </a:p>
      </dgm:t>
    </dgm:pt>
    <dgm:pt modelId="{E6A701A8-FB1A-4EC2-A8C0-26E392223D18}" type="parTrans" cxnId="{F82F4607-AB93-40C4-8476-32E6A7E82E20}">
      <dgm:prSet/>
      <dgm:spPr/>
      <dgm:t>
        <a:bodyPr/>
        <a:lstStyle/>
        <a:p>
          <a:endParaRPr lang="en-US" sz="900"/>
        </a:p>
      </dgm:t>
    </dgm:pt>
    <dgm:pt modelId="{8150F760-1120-4D6B-BFBE-82DDFDBDF52A}" type="sibTrans" cxnId="{F82F4607-AB93-40C4-8476-32E6A7E82E20}">
      <dgm:prSet/>
      <dgm:spPr/>
      <dgm:t>
        <a:bodyPr/>
        <a:lstStyle/>
        <a:p>
          <a:endParaRPr lang="en-US" sz="900"/>
        </a:p>
      </dgm:t>
    </dgm:pt>
    <dgm:pt modelId="{78199968-2C94-4834-8A78-2748C3E06E41}">
      <dgm:prSet custT="1"/>
      <dgm:spPr/>
      <dgm:t>
        <a:bodyPr/>
        <a:lstStyle/>
        <a:p>
          <a:r>
            <a:rPr lang="en-US" sz="2400" dirty="0" smtClean="0"/>
            <a:t>Constantly Improve</a:t>
          </a:r>
          <a:endParaRPr lang="en-US" sz="2400" dirty="0"/>
        </a:p>
      </dgm:t>
    </dgm:pt>
    <dgm:pt modelId="{35F52DF3-6465-4696-905D-045484E95A9E}" type="parTrans" cxnId="{26ADD668-1158-4920-8BC5-627A9128E71E}">
      <dgm:prSet/>
      <dgm:spPr/>
      <dgm:t>
        <a:bodyPr/>
        <a:lstStyle/>
        <a:p>
          <a:endParaRPr lang="en-US" sz="1800"/>
        </a:p>
      </dgm:t>
    </dgm:pt>
    <dgm:pt modelId="{195F31DB-5551-4670-98D0-DF06CD14D666}" type="sibTrans" cxnId="{26ADD668-1158-4920-8BC5-627A9128E71E}">
      <dgm:prSet/>
      <dgm:spPr/>
      <dgm:t>
        <a:bodyPr/>
        <a:lstStyle/>
        <a:p>
          <a:endParaRPr lang="en-US" sz="1800"/>
        </a:p>
      </dgm:t>
    </dgm:pt>
    <dgm:pt modelId="{88BE147C-282B-4C6B-A902-05CD94CDE3BD}" type="pres">
      <dgm:prSet presAssocID="{8071F2AF-90C2-49DF-9FC3-7317146C513E}" presName="Name0" presStyleCnt="0">
        <dgm:presLayoutVars>
          <dgm:dir/>
          <dgm:animLvl val="lvl"/>
          <dgm:resizeHandles val="exact"/>
        </dgm:presLayoutVars>
      </dgm:prSet>
      <dgm:spPr/>
    </dgm:pt>
    <dgm:pt modelId="{4235C5A0-D368-4C22-A04E-CC42B5FB534F}" type="pres">
      <dgm:prSet presAssocID="{D719E3B9-2F90-456B-B7EB-59255AC7AC27}" presName="parTxOnly" presStyleLbl="node1" presStyleIdx="0" presStyleCnt="4">
        <dgm:presLayoutVars>
          <dgm:chMax val="0"/>
          <dgm:chPref val="0"/>
          <dgm:bulletEnabled val="1"/>
        </dgm:presLayoutVars>
      </dgm:prSet>
      <dgm:spPr/>
      <dgm:t>
        <a:bodyPr/>
        <a:lstStyle/>
        <a:p>
          <a:endParaRPr lang="en-US"/>
        </a:p>
      </dgm:t>
    </dgm:pt>
    <dgm:pt modelId="{20E30E0B-5133-4C15-AF4C-D295397AC648}" type="pres">
      <dgm:prSet presAssocID="{9570B7CD-2CB3-4E82-8D9D-5D32BD795983}" presName="parTxOnlySpace" presStyleCnt="0"/>
      <dgm:spPr/>
    </dgm:pt>
    <dgm:pt modelId="{E0E98DA4-864C-4A00-A723-B4CFFFBC9FBF}" type="pres">
      <dgm:prSet presAssocID="{EE90F2AA-AC97-46CC-8450-10C3A4933154}" presName="parTxOnly" presStyleLbl="node1" presStyleIdx="1" presStyleCnt="4">
        <dgm:presLayoutVars>
          <dgm:chMax val="0"/>
          <dgm:chPref val="0"/>
          <dgm:bulletEnabled val="1"/>
        </dgm:presLayoutVars>
      </dgm:prSet>
      <dgm:spPr/>
      <dgm:t>
        <a:bodyPr/>
        <a:lstStyle/>
        <a:p>
          <a:endParaRPr lang="en-US"/>
        </a:p>
      </dgm:t>
    </dgm:pt>
    <dgm:pt modelId="{DC5D81D6-462C-46CA-A86C-BA63FEC8F310}" type="pres">
      <dgm:prSet presAssocID="{510FAC25-E7F5-4AB6-A1D3-59B8F7916ADA}" presName="parTxOnlySpace" presStyleCnt="0"/>
      <dgm:spPr/>
    </dgm:pt>
    <dgm:pt modelId="{53A12616-1354-4448-98DF-FE9FC2FD5A68}" type="pres">
      <dgm:prSet presAssocID="{196E77DC-E906-43EB-870F-0B1F9272C48F}" presName="parTxOnly" presStyleLbl="node1" presStyleIdx="2" presStyleCnt="4">
        <dgm:presLayoutVars>
          <dgm:chMax val="0"/>
          <dgm:chPref val="0"/>
          <dgm:bulletEnabled val="1"/>
        </dgm:presLayoutVars>
      </dgm:prSet>
      <dgm:spPr/>
      <dgm:t>
        <a:bodyPr/>
        <a:lstStyle/>
        <a:p>
          <a:endParaRPr lang="en-US"/>
        </a:p>
      </dgm:t>
    </dgm:pt>
    <dgm:pt modelId="{F3FFF971-DEC7-4297-B0E5-38FA36579867}" type="pres">
      <dgm:prSet presAssocID="{8150F760-1120-4D6B-BFBE-82DDFDBDF52A}" presName="parTxOnlySpace" presStyleCnt="0"/>
      <dgm:spPr/>
    </dgm:pt>
    <dgm:pt modelId="{98458193-FCC0-4627-BAEF-0AB9B9C310E5}" type="pres">
      <dgm:prSet presAssocID="{78199968-2C94-4834-8A78-2748C3E06E41}" presName="parTxOnly" presStyleLbl="node1" presStyleIdx="3" presStyleCnt="4">
        <dgm:presLayoutVars>
          <dgm:chMax val="0"/>
          <dgm:chPref val="0"/>
          <dgm:bulletEnabled val="1"/>
        </dgm:presLayoutVars>
      </dgm:prSet>
      <dgm:spPr/>
      <dgm:t>
        <a:bodyPr/>
        <a:lstStyle/>
        <a:p>
          <a:endParaRPr lang="en-US"/>
        </a:p>
      </dgm:t>
    </dgm:pt>
  </dgm:ptLst>
  <dgm:cxnLst>
    <dgm:cxn modelId="{26ADD668-1158-4920-8BC5-627A9128E71E}" srcId="{8071F2AF-90C2-49DF-9FC3-7317146C513E}" destId="{78199968-2C94-4834-8A78-2748C3E06E41}" srcOrd="3" destOrd="0" parTransId="{35F52DF3-6465-4696-905D-045484E95A9E}" sibTransId="{195F31DB-5551-4670-98D0-DF06CD14D666}"/>
    <dgm:cxn modelId="{AAB83941-3F72-425F-AD57-62B5E7CA8204}" srcId="{8071F2AF-90C2-49DF-9FC3-7317146C513E}" destId="{EE90F2AA-AC97-46CC-8450-10C3A4933154}" srcOrd="1" destOrd="0" parTransId="{BD0CE97A-D062-4C7E-B71C-0E1872B8D27A}" sibTransId="{510FAC25-E7F5-4AB6-A1D3-59B8F7916ADA}"/>
    <dgm:cxn modelId="{A4154593-5E24-4CC0-B00A-529DDCF975A1}" type="presOf" srcId="{78199968-2C94-4834-8A78-2748C3E06E41}" destId="{98458193-FCC0-4627-BAEF-0AB9B9C310E5}" srcOrd="0" destOrd="0" presId="urn:microsoft.com/office/officeart/2005/8/layout/chevron1"/>
    <dgm:cxn modelId="{CCF605A6-5BA5-420B-BA14-104810396DF8}" type="presOf" srcId="{D719E3B9-2F90-456B-B7EB-59255AC7AC27}" destId="{4235C5A0-D368-4C22-A04E-CC42B5FB534F}" srcOrd="0" destOrd="0" presId="urn:microsoft.com/office/officeart/2005/8/layout/chevron1"/>
    <dgm:cxn modelId="{83E0CBEE-38F4-49EB-B88C-8A361F21BBBC}" type="presOf" srcId="{8071F2AF-90C2-49DF-9FC3-7317146C513E}" destId="{88BE147C-282B-4C6B-A902-05CD94CDE3BD}" srcOrd="0" destOrd="0" presId="urn:microsoft.com/office/officeart/2005/8/layout/chevron1"/>
    <dgm:cxn modelId="{F82F4607-AB93-40C4-8476-32E6A7E82E20}" srcId="{8071F2AF-90C2-49DF-9FC3-7317146C513E}" destId="{196E77DC-E906-43EB-870F-0B1F9272C48F}" srcOrd="2" destOrd="0" parTransId="{E6A701A8-FB1A-4EC2-A8C0-26E392223D18}" sibTransId="{8150F760-1120-4D6B-BFBE-82DDFDBDF52A}"/>
    <dgm:cxn modelId="{77E56C8F-D3F7-4952-ACFB-66565B7BBFAE}" srcId="{8071F2AF-90C2-49DF-9FC3-7317146C513E}" destId="{D719E3B9-2F90-456B-B7EB-59255AC7AC27}" srcOrd="0" destOrd="0" parTransId="{020E6ED1-7012-47C7-9BC9-D22ACBBD8E37}" sibTransId="{9570B7CD-2CB3-4E82-8D9D-5D32BD795983}"/>
    <dgm:cxn modelId="{735A11AA-4D97-41EC-9B6E-11D81ABC3582}" type="presOf" srcId="{EE90F2AA-AC97-46CC-8450-10C3A4933154}" destId="{E0E98DA4-864C-4A00-A723-B4CFFFBC9FBF}" srcOrd="0" destOrd="0" presId="urn:microsoft.com/office/officeart/2005/8/layout/chevron1"/>
    <dgm:cxn modelId="{D612F3DE-3A0A-4B8B-B364-B544C880A524}" type="presOf" srcId="{196E77DC-E906-43EB-870F-0B1F9272C48F}" destId="{53A12616-1354-4448-98DF-FE9FC2FD5A68}" srcOrd="0" destOrd="0" presId="urn:microsoft.com/office/officeart/2005/8/layout/chevron1"/>
    <dgm:cxn modelId="{A8186C0C-67AF-466C-8362-3DDABA5F309D}" type="presParOf" srcId="{88BE147C-282B-4C6B-A902-05CD94CDE3BD}" destId="{4235C5A0-D368-4C22-A04E-CC42B5FB534F}" srcOrd="0" destOrd="0" presId="urn:microsoft.com/office/officeart/2005/8/layout/chevron1"/>
    <dgm:cxn modelId="{7A78C1C7-5F0E-4C38-A8DC-8640673C2A05}" type="presParOf" srcId="{88BE147C-282B-4C6B-A902-05CD94CDE3BD}" destId="{20E30E0B-5133-4C15-AF4C-D295397AC648}" srcOrd="1" destOrd="0" presId="urn:microsoft.com/office/officeart/2005/8/layout/chevron1"/>
    <dgm:cxn modelId="{C29646FA-979E-4F17-9973-19D922F7B033}" type="presParOf" srcId="{88BE147C-282B-4C6B-A902-05CD94CDE3BD}" destId="{E0E98DA4-864C-4A00-A723-B4CFFFBC9FBF}" srcOrd="2" destOrd="0" presId="urn:microsoft.com/office/officeart/2005/8/layout/chevron1"/>
    <dgm:cxn modelId="{AEC9FE2B-B104-4B24-962F-9F660DDB5CDB}" type="presParOf" srcId="{88BE147C-282B-4C6B-A902-05CD94CDE3BD}" destId="{DC5D81D6-462C-46CA-A86C-BA63FEC8F310}" srcOrd="3" destOrd="0" presId="urn:microsoft.com/office/officeart/2005/8/layout/chevron1"/>
    <dgm:cxn modelId="{64090179-3FA5-4500-B4B8-5987E04D6C41}" type="presParOf" srcId="{88BE147C-282B-4C6B-A902-05CD94CDE3BD}" destId="{53A12616-1354-4448-98DF-FE9FC2FD5A68}" srcOrd="4" destOrd="0" presId="urn:microsoft.com/office/officeart/2005/8/layout/chevron1"/>
    <dgm:cxn modelId="{92E24683-630A-44C1-8253-A0DF6C893E5F}" type="presParOf" srcId="{88BE147C-282B-4C6B-A902-05CD94CDE3BD}" destId="{F3FFF971-DEC7-4297-B0E5-38FA36579867}" srcOrd="5" destOrd="0" presId="urn:microsoft.com/office/officeart/2005/8/layout/chevron1"/>
    <dgm:cxn modelId="{5D734754-4AC5-4CF0-8A41-136B24CEE8CA}" type="presParOf" srcId="{88BE147C-282B-4C6B-A902-05CD94CDE3BD}" destId="{98458193-FCC0-4627-BAEF-0AB9B9C310E5}" srcOrd="6" destOrd="0" presId="urn:microsoft.com/office/officeart/2005/8/layout/chevron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071F2AF-90C2-49DF-9FC3-7317146C513E}" type="doc">
      <dgm:prSet loTypeId="urn:microsoft.com/office/officeart/2005/8/layout/chevron1" loCatId="process" qsTypeId="urn:microsoft.com/office/officeart/2005/8/quickstyle/simple1" qsCatId="simple" csTypeId="urn:microsoft.com/office/officeart/2005/8/colors/accent1_2" csCatId="accent1" phldr="1"/>
      <dgm:spPr/>
    </dgm:pt>
    <dgm:pt modelId="{D719E3B9-2F90-456B-B7EB-59255AC7AC27}">
      <dgm:prSet phldrT="[Text]" custT="1"/>
      <dgm:spPr>
        <a:solidFill>
          <a:srgbClr val="00B050"/>
        </a:solidFill>
      </dgm:spPr>
      <dgm:t>
        <a:bodyPr/>
        <a:lstStyle/>
        <a:p>
          <a:r>
            <a:rPr lang="en-US" sz="2400" dirty="0" smtClean="0"/>
            <a:t>Lead by Example</a:t>
          </a:r>
          <a:endParaRPr lang="en-US" sz="2400" dirty="0"/>
        </a:p>
      </dgm:t>
    </dgm:pt>
    <dgm:pt modelId="{020E6ED1-7012-47C7-9BC9-D22ACBBD8E37}" type="parTrans" cxnId="{77E56C8F-D3F7-4952-ACFB-66565B7BBFAE}">
      <dgm:prSet/>
      <dgm:spPr/>
      <dgm:t>
        <a:bodyPr/>
        <a:lstStyle/>
        <a:p>
          <a:endParaRPr lang="en-US" sz="900"/>
        </a:p>
      </dgm:t>
    </dgm:pt>
    <dgm:pt modelId="{9570B7CD-2CB3-4E82-8D9D-5D32BD795983}" type="sibTrans" cxnId="{77E56C8F-D3F7-4952-ACFB-66565B7BBFAE}">
      <dgm:prSet/>
      <dgm:spPr/>
      <dgm:t>
        <a:bodyPr/>
        <a:lstStyle/>
        <a:p>
          <a:endParaRPr lang="en-US" sz="900"/>
        </a:p>
      </dgm:t>
    </dgm:pt>
    <dgm:pt modelId="{EE90F2AA-AC97-46CC-8450-10C3A4933154}">
      <dgm:prSet phldrT="[Text]" custT="1"/>
      <dgm:spPr/>
      <dgm:t>
        <a:bodyPr/>
        <a:lstStyle/>
        <a:p>
          <a:r>
            <a:rPr lang="en-US" sz="2400" dirty="0" smtClean="0"/>
            <a:t>Engage the Community</a:t>
          </a:r>
          <a:endParaRPr lang="en-US" sz="2400" dirty="0"/>
        </a:p>
      </dgm:t>
    </dgm:pt>
    <dgm:pt modelId="{BD0CE97A-D062-4C7E-B71C-0E1872B8D27A}" type="parTrans" cxnId="{AAB83941-3F72-425F-AD57-62B5E7CA8204}">
      <dgm:prSet/>
      <dgm:spPr/>
      <dgm:t>
        <a:bodyPr/>
        <a:lstStyle/>
        <a:p>
          <a:endParaRPr lang="en-US" sz="900"/>
        </a:p>
      </dgm:t>
    </dgm:pt>
    <dgm:pt modelId="{510FAC25-E7F5-4AB6-A1D3-59B8F7916ADA}" type="sibTrans" cxnId="{AAB83941-3F72-425F-AD57-62B5E7CA8204}">
      <dgm:prSet/>
      <dgm:spPr/>
      <dgm:t>
        <a:bodyPr/>
        <a:lstStyle/>
        <a:p>
          <a:endParaRPr lang="en-US" sz="900"/>
        </a:p>
      </dgm:t>
    </dgm:pt>
    <dgm:pt modelId="{196E77DC-E906-43EB-870F-0B1F9272C48F}">
      <dgm:prSet phldrT="[Text]" custT="1"/>
      <dgm:spPr/>
      <dgm:t>
        <a:bodyPr/>
        <a:lstStyle/>
        <a:p>
          <a:r>
            <a:rPr lang="en-US" sz="2400" dirty="0" smtClean="0"/>
            <a:t>Collaborate Regionally, Nationally</a:t>
          </a:r>
          <a:endParaRPr lang="en-US" sz="2400" dirty="0"/>
        </a:p>
      </dgm:t>
    </dgm:pt>
    <dgm:pt modelId="{E6A701A8-FB1A-4EC2-A8C0-26E392223D18}" type="parTrans" cxnId="{F82F4607-AB93-40C4-8476-32E6A7E82E20}">
      <dgm:prSet/>
      <dgm:spPr/>
      <dgm:t>
        <a:bodyPr/>
        <a:lstStyle/>
        <a:p>
          <a:endParaRPr lang="en-US" sz="900"/>
        </a:p>
      </dgm:t>
    </dgm:pt>
    <dgm:pt modelId="{8150F760-1120-4D6B-BFBE-82DDFDBDF52A}" type="sibTrans" cxnId="{F82F4607-AB93-40C4-8476-32E6A7E82E20}">
      <dgm:prSet/>
      <dgm:spPr/>
      <dgm:t>
        <a:bodyPr/>
        <a:lstStyle/>
        <a:p>
          <a:endParaRPr lang="en-US" sz="900"/>
        </a:p>
      </dgm:t>
    </dgm:pt>
    <dgm:pt modelId="{78199968-2C94-4834-8A78-2748C3E06E41}">
      <dgm:prSet custT="1"/>
      <dgm:spPr/>
      <dgm:t>
        <a:bodyPr/>
        <a:lstStyle/>
        <a:p>
          <a:r>
            <a:rPr lang="en-US" sz="2400" dirty="0" smtClean="0"/>
            <a:t>Constantly Improve</a:t>
          </a:r>
          <a:endParaRPr lang="en-US" sz="2400" dirty="0"/>
        </a:p>
      </dgm:t>
    </dgm:pt>
    <dgm:pt modelId="{35F52DF3-6465-4696-905D-045484E95A9E}" type="parTrans" cxnId="{26ADD668-1158-4920-8BC5-627A9128E71E}">
      <dgm:prSet/>
      <dgm:spPr/>
      <dgm:t>
        <a:bodyPr/>
        <a:lstStyle/>
        <a:p>
          <a:endParaRPr lang="en-US" sz="1800"/>
        </a:p>
      </dgm:t>
    </dgm:pt>
    <dgm:pt modelId="{195F31DB-5551-4670-98D0-DF06CD14D666}" type="sibTrans" cxnId="{26ADD668-1158-4920-8BC5-627A9128E71E}">
      <dgm:prSet/>
      <dgm:spPr/>
      <dgm:t>
        <a:bodyPr/>
        <a:lstStyle/>
        <a:p>
          <a:endParaRPr lang="en-US" sz="1800"/>
        </a:p>
      </dgm:t>
    </dgm:pt>
    <dgm:pt modelId="{88BE147C-282B-4C6B-A902-05CD94CDE3BD}" type="pres">
      <dgm:prSet presAssocID="{8071F2AF-90C2-49DF-9FC3-7317146C513E}" presName="Name0" presStyleCnt="0">
        <dgm:presLayoutVars>
          <dgm:dir/>
          <dgm:animLvl val="lvl"/>
          <dgm:resizeHandles val="exact"/>
        </dgm:presLayoutVars>
      </dgm:prSet>
      <dgm:spPr/>
    </dgm:pt>
    <dgm:pt modelId="{4235C5A0-D368-4C22-A04E-CC42B5FB534F}" type="pres">
      <dgm:prSet presAssocID="{D719E3B9-2F90-456B-B7EB-59255AC7AC27}" presName="parTxOnly" presStyleLbl="node1" presStyleIdx="0" presStyleCnt="4">
        <dgm:presLayoutVars>
          <dgm:chMax val="0"/>
          <dgm:chPref val="0"/>
          <dgm:bulletEnabled val="1"/>
        </dgm:presLayoutVars>
      </dgm:prSet>
      <dgm:spPr/>
      <dgm:t>
        <a:bodyPr/>
        <a:lstStyle/>
        <a:p>
          <a:endParaRPr lang="en-US"/>
        </a:p>
      </dgm:t>
    </dgm:pt>
    <dgm:pt modelId="{20E30E0B-5133-4C15-AF4C-D295397AC648}" type="pres">
      <dgm:prSet presAssocID="{9570B7CD-2CB3-4E82-8D9D-5D32BD795983}" presName="parTxOnlySpace" presStyleCnt="0"/>
      <dgm:spPr/>
    </dgm:pt>
    <dgm:pt modelId="{E0E98DA4-864C-4A00-A723-B4CFFFBC9FBF}" type="pres">
      <dgm:prSet presAssocID="{EE90F2AA-AC97-46CC-8450-10C3A4933154}" presName="parTxOnly" presStyleLbl="node1" presStyleIdx="1" presStyleCnt="4">
        <dgm:presLayoutVars>
          <dgm:chMax val="0"/>
          <dgm:chPref val="0"/>
          <dgm:bulletEnabled val="1"/>
        </dgm:presLayoutVars>
      </dgm:prSet>
      <dgm:spPr/>
      <dgm:t>
        <a:bodyPr/>
        <a:lstStyle/>
        <a:p>
          <a:endParaRPr lang="en-US"/>
        </a:p>
      </dgm:t>
    </dgm:pt>
    <dgm:pt modelId="{DC5D81D6-462C-46CA-A86C-BA63FEC8F310}" type="pres">
      <dgm:prSet presAssocID="{510FAC25-E7F5-4AB6-A1D3-59B8F7916ADA}" presName="parTxOnlySpace" presStyleCnt="0"/>
      <dgm:spPr/>
    </dgm:pt>
    <dgm:pt modelId="{53A12616-1354-4448-98DF-FE9FC2FD5A68}" type="pres">
      <dgm:prSet presAssocID="{196E77DC-E906-43EB-870F-0B1F9272C48F}" presName="parTxOnly" presStyleLbl="node1" presStyleIdx="2" presStyleCnt="4">
        <dgm:presLayoutVars>
          <dgm:chMax val="0"/>
          <dgm:chPref val="0"/>
          <dgm:bulletEnabled val="1"/>
        </dgm:presLayoutVars>
      </dgm:prSet>
      <dgm:spPr/>
      <dgm:t>
        <a:bodyPr/>
        <a:lstStyle/>
        <a:p>
          <a:endParaRPr lang="en-US"/>
        </a:p>
      </dgm:t>
    </dgm:pt>
    <dgm:pt modelId="{F3FFF971-DEC7-4297-B0E5-38FA36579867}" type="pres">
      <dgm:prSet presAssocID="{8150F760-1120-4D6B-BFBE-82DDFDBDF52A}" presName="parTxOnlySpace" presStyleCnt="0"/>
      <dgm:spPr/>
    </dgm:pt>
    <dgm:pt modelId="{98458193-FCC0-4627-BAEF-0AB9B9C310E5}" type="pres">
      <dgm:prSet presAssocID="{78199968-2C94-4834-8A78-2748C3E06E41}" presName="parTxOnly" presStyleLbl="node1" presStyleIdx="3" presStyleCnt="4">
        <dgm:presLayoutVars>
          <dgm:chMax val="0"/>
          <dgm:chPref val="0"/>
          <dgm:bulletEnabled val="1"/>
        </dgm:presLayoutVars>
      </dgm:prSet>
      <dgm:spPr/>
      <dgm:t>
        <a:bodyPr/>
        <a:lstStyle/>
        <a:p>
          <a:endParaRPr lang="en-US"/>
        </a:p>
      </dgm:t>
    </dgm:pt>
  </dgm:ptLst>
  <dgm:cxnLst>
    <dgm:cxn modelId="{26ADD668-1158-4920-8BC5-627A9128E71E}" srcId="{8071F2AF-90C2-49DF-9FC3-7317146C513E}" destId="{78199968-2C94-4834-8A78-2748C3E06E41}" srcOrd="3" destOrd="0" parTransId="{35F52DF3-6465-4696-905D-045484E95A9E}" sibTransId="{195F31DB-5551-4670-98D0-DF06CD14D666}"/>
    <dgm:cxn modelId="{82021F78-EA6C-4F8F-B330-6A969EBA9FA4}" type="presOf" srcId="{78199968-2C94-4834-8A78-2748C3E06E41}" destId="{98458193-FCC0-4627-BAEF-0AB9B9C310E5}" srcOrd="0" destOrd="0" presId="urn:microsoft.com/office/officeart/2005/8/layout/chevron1"/>
    <dgm:cxn modelId="{9F567E77-BCC3-4F16-BAD7-4346DC52BF72}" type="presOf" srcId="{8071F2AF-90C2-49DF-9FC3-7317146C513E}" destId="{88BE147C-282B-4C6B-A902-05CD94CDE3BD}" srcOrd="0" destOrd="0" presId="urn:microsoft.com/office/officeart/2005/8/layout/chevron1"/>
    <dgm:cxn modelId="{49E7DBBC-DC19-4D5A-9DB7-EA3167175101}" type="presOf" srcId="{EE90F2AA-AC97-46CC-8450-10C3A4933154}" destId="{E0E98DA4-864C-4A00-A723-B4CFFFBC9FBF}" srcOrd="0" destOrd="0" presId="urn:microsoft.com/office/officeart/2005/8/layout/chevron1"/>
    <dgm:cxn modelId="{AAB83941-3F72-425F-AD57-62B5E7CA8204}" srcId="{8071F2AF-90C2-49DF-9FC3-7317146C513E}" destId="{EE90F2AA-AC97-46CC-8450-10C3A4933154}" srcOrd="1" destOrd="0" parTransId="{BD0CE97A-D062-4C7E-B71C-0E1872B8D27A}" sibTransId="{510FAC25-E7F5-4AB6-A1D3-59B8F7916ADA}"/>
    <dgm:cxn modelId="{D02FC405-74E6-41A0-9E8C-CACD190A13E1}" type="presOf" srcId="{D719E3B9-2F90-456B-B7EB-59255AC7AC27}" destId="{4235C5A0-D368-4C22-A04E-CC42B5FB534F}" srcOrd="0" destOrd="0" presId="urn:microsoft.com/office/officeart/2005/8/layout/chevron1"/>
    <dgm:cxn modelId="{F82F4607-AB93-40C4-8476-32E6A7E82E20}" srcId="{8071F2AF-90C2-49DF-9FC3-7317146C513E}" destId="{196E77DC-E906-43EB-870F-0B1F9272C48F}" srcOrd="2" destOrd="0" parTransId="{E6A701A8-FB1A-4EC2-A8C0-26E392223D18}" sibTransId="{8150F760-1120-4D6B-BFBE-82DDFDBDF52A}"/>
    <dgm:cxn modelId="{F3CD6B8E-07AB-4A28-A4CE-F656ECD2C616}" type="presOf" srcId="{196E77DC-E906-43EB-870F-0B1F9272C48F}" destId="{53A12616-1354-4448-98DF-FE9FC2FD5A68}" srcOrd="0" destOrd="0" presId="urn:microsoft.com/office/officeart/2005/8/layout/chevron1"/>
    <dgm:cxn modelId="{77E56C8F-D3F7-4952-ACFB-66565B7BBFAE}" srcId="{8071F2AF-90C2-49DF-9FC3-7317146C513E}" destId="{D719E3B9-2F90-456B-B7EB-59255AC7AC27}" srcOrd="0" destOrd="0" parTransId="{020E6ED1-7012-47C7-9BC9-D22ACBBD8E37}" sibTransId="{9570B7CD-2CB3-4E82-8D9D-5D32BD795983}"/>
    <dgm:cxn modelId="{E8CAA975-7489-4B96-BB66-D1CE3751FA48}" type="presParOf" srcId="{88BE147C-282B-4C6B-A902-05CD94CDE3BD}" destId="{4235C5A0-D368-4C22-A04E-CC42B5FB534F}" srcOrd="0" destOrd="0" presId="urn:microsoft.com/office/officeart/2005/8/layout/chevron1"/>
    <dgm:cxn modelId="{0F2CCDCD-49DD-4A68-A106-F0959BE64B37}" type="presParOf" srcId="{88BE147C-282B-4C6B-A902-05CD94CDE3BD}" destId="{20E30E0B-5133-4C15-AF4C-D295397AC648}" srcOrd="1" destOrd="0" presId="urn:microsoft.com/office/officeart/2005/8/layout/chevron1"/>
    <dgm:cxn modelId="{C76E27B9-7F1E-4BA1-837C-341FC0DE3CE7}" type="presParOf" srcId="{88BE147C-282B-4C6B-A902-05CD94CDE3BD}" destId="{E0E98DA4-864C-4A00-A723-B4CFFFBC9FBF}" srcOrd="2" destOrd="0" presId="urn:microsoft.com/office/officeart/2005/8/layout/chevron1"/>
    <dgm:cxn modelId="{CBCE6F13-15FF-4467-B8F3-6B8666DB6430}" type="presParOf" srcId="{88BE147C-282B-4C6B-A902-05CD94CDE3BD}" destId="{DC5D81D6-462C-46CA-A86C-BA63FEC8F310}" srcOrd="3" destOrd="0" presId="urn:microsoft.com/office/officeart/2005/8/layout/chevron1"/>
    <dgm:cxn modelId="{95382756-7E4D-4BEE-89DA-030A8B444411}" type="presParOf" srcId="{88BE147C-282B-4C6B-A902-05CD94CDE3BD}" destId="{53A12616-1354-4448-98DF-FE9FC2FD5A68}" srcOrd="4" destOrd="0" presId="urn:microsoft.com/office/officeart/2005/8/layout/chevron1"/>
    <dgm:cxn modelId="{E770E8CF-C448-4AFA-961E-628EEF4A2B47}" type="presParOf" srcId="{88BE147C-282B-4C6B-A902-05CD94CDE3BD}" destId="{F3FFF971-DEC7-4297-B0E5-38FA36579867}" srcOrd="5" destOrd="0" presId="urn:microsoft.com/office/officeart/2005/8/layout/chevron1"/>
    <dgm:cxn modelId="{88F9568A-FCA8-4957-960A-A9710403A602}" type="presParOf" srcId="{88BE147C-282B-4C6B-A902-05CD94CDE3BD}" destId="{98458193-FCC0-4627-BAEF-0AB9B9C310E5}" srcOrd="6" destOrd="0" presId="urn:microsoft.com/office/officeart/2005/8/layout/chevron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071F2AF-90C2-49DF-9FC3-7317146C513E}" type="doc">
      <dgm:prSet loTypeId="urn:microsoft.com/office/officeart/2005/8/layout/chevron1" loCatId="process" qsTypeId="urn:microsoft.com/office/officeart/2005/8/quickstyle/simple1" qsCatId="simple" csTypeId="urn:microsoft.com/office/officeart/2005/8/colors/accent1_2" csCatId="accent1" phldr="1"/>
      <dgm:spPr/>
    </dgm:pt>
    <dgm:pt modelId="{D719E3B9-2F90-456B-B7EB-59255AC7AC27}">
      <dgm:prSet phldrT="[Text]" custT="1"/>
      <dgm:spPr>
        <a:solidFill>
          <a:srgbClr val="00B050"/>
        </a:solidFill>
      </dgm:spPr>
      <dgm:t>
        <a:bodyPr/>
        <a:lstStyle/>
        <a:p>
          <a:r>
            <a:rPr lang="en-US" sz="2400" dirty="0" smtClean="0"/>
            <a:t>Lead by Example</a:t>
          </a:r>
          <a:endParaRPr lang="en-US" sz="2400" dirty="0"/>
        </a:p>
      </dgm:t>
    </dgm:pt>
    <dgm:pt modelId="{020E6ED1-7012-47C7-9BC9-D22ACBBD8E37}" type="parTrans" cxnId="{77E56C8F-D3F7-4952-ACFB-66565B7BBFAE}">
      <dgm:prSet/>
      <dgm:spPr/>
      <dgm:t>
        <a:bodyPr/>
        <a:lstStyle/>
        <a:p>
          <a:endParaRPr lang="en-US" sz="900"/>
        </a:p>
      </dgm:t>
    </dgm:pt>
    <dgm:pt modelId="{9570B7CD-2CB3-4E82-8D9D-5D32BD795983}" type="sibTrans" cxnId="{77E56C8F-D3F7-4952-ACFB-66565B7BBFAE}">
      <dgm:prSet/>
      <dgm:spPr/>
      <dgm:t>
        <a:bodyPr/>
        <a:lstStyle/>
        <a:p>
          <a:endParaRPr lang="en-US" sz="900"/>
        </a:p>
      </dgm:t>
    </dgm:pt>
    <dgm:pt modelId="{EE90F2AA-AC97-46CC-8450-10C3A4933154}">
      <dgm:prSet phldrT="[Text]" custT="1"/>
      <dgm:spPr/>
      <dgm:t>
        <a:bodyPr/>
        <a:lstStyle/>
        <a:p>
          <a:r>
            <a:rPr lang="en-US" sz="2400" dirty="0" smtClean="0"/>
            <a:t>Engage the Community</a:t>
          </a:r>
          <a:endParaRPr lang="en-US" sz="2400" dirty="0"/>
        </a:p>
      </dgm:t>
    </dgm:pt>
    <dgm:pt modelId="{BD0CE97A-D062-4C7E-B71C-0E1872B8D27A}" type="parTrans" cxnId="{AAB83941-3F72-425F-AD57-62B5E7CA8204}">
      <dgm:prSet/>
      <dgm:spPr/>
      <dgm:t>
        <a:bodyPr/>
        <a:lstStyle/>
        <a:p>
          <a:endParaRPr lang="en-US" sz="900"/>
        </a:p>
      </dgm:t>
    </dgm:pt>
    <dgm:pt modelId="{510FAC25-E7F5-4AB6-A1D3-59B8F7916ADA}" type="sibTrans" cxnId="{AAB83941-3F72-425F-AD57-62B5E7CA8204}">
      <dgm:prSet/>
      <dgm:spPr/>
      <dgm:t>
        <a:bodyPr/>
        <a:lstStyle/>
        <a:p>
          <a:endParaRPr lang="en-US" sz="900"/>
        </a:p>
      </dgm:t>
    </dgm:pt>
    <dgm:pt modelId="{196E77DC-E906-43EB-870F-0B1F9272C48F}">
      <dgm:prSet phldrT="[Text]" custT="1"/>
      <dgm:spPr/>
      <dgm:t>
        <a:bodyPr/>
        <a:lstStyle/>
        <a:p>
          <a:r>
            <a:rPr lang="en-US" sz="2400" dirty="0" smtClean="0"/>
            <a:t>Collaborate Regionally, Nationally</a:t>
          </a:r>
          <a:endParaRPr lang="en-US" sz="2400" dirty="0"/>
        </a:p>
      </dgm:t>
    </dgm:pt>
    <dgm:pt modelId="{E6A701A8-FB1A-4EC2-A8C0-26E392223D18}" type="parTrans" cxnId="{F82F4607-AB93-40C4-8476-32E6A7E82E20}">
      <dgm:prSet/>
      <dgm:spPr/>
      <dgm:t>
        <a:bodyPr/>
        <a:lstStyle/>
        <a:p>
          <a:endParaRPr lang="en-US" sz="900"/>
        </a:p>
      </dgm:t>
    </dgm:pt>
    <dgm:pt modelId="{8150F760-1120-4D6B-BFBE-82DDFDBDF52A}" type="sibTrans" cxnId="{F82F4607-AB93-40C4-8476-32E6A7E82E20}">
      <dgm:prSet/>
      <dgm:spPr/>
      <dgm:t>
        <a:bodyPr/>
        <a:lstStyle/>
        <a:p>
          <a:endParaRPr lang="en-US" sz="900"/>
        </a:p>
      </dgm:t>
    </dgm:pt>
    <dgm:pt modelId="{78199968-2C94-4834-8A78-2748C3E06E41}">
      <dgm:prSet custT="1"/>
      <dgm:spPr/>
      <dgm:t>
        <a:bodyPr/>
        <a:lstStyle/>
        <a:p>
          <a:r>
            <a:rPr lang="en-US" sz="2400" dirty="0" smtClean="0"/>
            <a:t>Constantly Improve</a:t>
          </a:r>
          <a:endParaRPr lang="en-US" sz="2400" dirty="0"/>
        </a:p>
      </dgm:t>
    </dgm:pt>
    <dgm:pt modelId="{35F52DF3-6465-4696-905D-045484E95A9E}" type="parTrans" cxnId="{26ADD668-1158-4920-8BC5-627A9128E71E}">
      <dgm:prSet/>
      <dgm:spPr/>
      <dgm:t>
        <a:bodyPr/>
        <a:lstStyle/>
        <a:p>
          <a:endParaRPr lang="en-US" sz="1800"/>
        </a:p>
      </dgm:t>
    </dgm:pt>
    <dgm:pt modelId="{195F31DB-5551-4670-98D0-DF06CD14D666}" type="sibTrans" cxnId="{26ADD668-1158-4920-8BC5-627A9128E71E}">
      <dgm:prSet/>
      <dgm:spPr/>
      <dgm:t>
        <a:bodyPr/>
        <a:lstStyle/>
        <a:p>
          <a:endParaRPr lang="en-US" sz="1800"/>
        </a:p>
      </dgm:t>
    </dgm:pt>
    <dgm:pt modelId="{88BE147C-282B-4C6B-A902-05CD94CDE3BD}" type="pres">
      <dgm:prSet presAssocID="{8071F2AF-90C2-49DF-9FC3-7317146C513E}" presName="Name0" presStyleCnt="0">
        <dgm:presLayoutVars>
          <dgm:dir/>
          <dgm:animLvl val="lvl"/>
          <dgm:resizeHandles val="exact"/>
        </dgm:presLayoutVars>
      </dgm:prSet>
      <dgm:spPr/>
    </dgm:pt>
    <dgm:pt modelId="{4235C5A0-D368-4C22-A04E-CC42B5FB534F}" type="pres">
      <dgm:prSet presAssocID="{D719E3B9-2F90-456B-B7EB-59255AC7AC27}" presName="parTxOnly" presStyleLbl="node1" presStyleIdx="0" presStyleCnt="4">
        <dgm:presLayoutVars>
          <dgm:chMax val="0"/>
          <dgm:chPref val="0"/>
          <dgm:bulletEnabled val="1"/>
        </dgm:presLayoutVars>
      </dgm:prSet>
      <dgm:spPr/>
      <dgm:t>
        <a:bodyPr/>
        <a:lstStyle/>
        <a:p>
          <a:endParaRPr lang="en-US"/>
        </a:p>
      </dgm:t>
    </dgm:pt>
    <dgm:pt modelId="{20E30E0B-5133-4C15-AF4C-D295397AC648}" type="pres">
      <dgm:prSet presAssocID="{9570B7CD-2CB3-4E82-8D9D-5D32BD795983}" presName="parTxOnlySpace" presStyleCnt="0"/>
      <dgm:spPr/>
    </dgm:pt>
    <dgm:pt modelId="{E0E98DA4-864C-4A00-A723-B4CFFFBC9FBF}" type="pres">
      <dgm:prSet presAssocID="{EE90F2AA-AC97-46CC-8450-10C3A4933154}" presName="parTxOnly" presStyleLbl="node1" presStyleIdx="1" presStyleCnt="4">
        <dgm:presLayoutVars>
          <dgm:chMax val="0"/>
          <dgm:chPref val="0"/>
          <dgm:bulletEnabled val="1"/>
        </dgm:presLayoutVars>
      </dgm:prSet>
      <dgm:spPr/>
      <dgm:t>
        <a:bodyPr/>
        <a:lstStyle/>
        <a:p>
          <a:endParaRPr lang="en-US"/>
        </a:p>
      </dgm:t>
    </dgm:pt>
    <dgm:pt modelId="{DC5D81D6-462C-46CA-A86C-BA63FEC8F310}" type="pres">
      <dgm:prSet presAssocID="{510FAC25-E7F5-4AB6-A1D3-59B8F7916ADA}" presName="parTxOnlySpace" presStyleCnt="0"/>
      <dgm:spPr/>
    </dgm:pt>
    <dgm:pt modelId="{53A12616-1354-4448-98DF-FE9FC2FD5A68}" type="pres">
      <dgm:prSet presAssocID="{196E77DC-E906-43EB-870F-0B1F9272C48F}" presName="parTxOnly" presStyleLbl="node1" presStyleIdx="2" presStyleCnt="4">
        <dgm:presLayoutVars>
          <dgm:chMax val="0"/>
          <dgm:chPref val="0"/>
          <dgm:bulletEnabled val="1"/>
        </dgm:presLayoutVars>
      </dgm:prSet>
      <dgm:spPr/>
      <dgm:t>
        <a:bodyPr/>
        <a:lstStyle/>
        <a:p>
          <a:endParaRPr lang="en-US"/>
        </a:p>
      </dgm:t>
    </dgm:pt>
    <dgm:pt modelId="{F3FFF971-DEC7-4297-B0E5-38FA36579867}" type="pres">
      <dgm:prSet presAssocID="{8150F760-1120-4D6B-BFBE-82DDFDBDF52A}" presName="parTxOnlySpace" presStyleCnt="0"/>
      <dgm:spPr/>
    </dgm:pt>
    <dgm:pt modelId="{98458193-FCC0-4627-BAEF-0AB9B9C310E5}" type="pres">
      <dgm:prSet presAssocID="{78199968-2C94-4834-8A78-2748C3E06E41}" presName="parTxOnly" presStyleLbl="node1" presStyleIdx="3" presStyleCnt="4">
        <dgm:presLayoutVars>
          <dgm:chMax val="0"/>
          <dgm:chPref val="0"/>
          <dgm:bulletEnabled val="1"/>
        </dgm:presLayoutVars>
      </dgm:prSet>
      <dgm:spPr/>
      <dgm:t>
        <a:bodyPr/>
        <a:lstStyle/>
        <a:p>
          <a:endParaRPr lang="en-US"/>
        </a:p>
      </dgm:t>
    </dgm:pt>
  </dgm:ptLst>
  <dgm:cxnLst>
    <dgm:cxn modelId="{26ADD668-1158-4920-8BC5-627A9128E71E}" srcId="{8071F2AF-90C2-49DF-9FC3-7317146C513E}" destId="{78199968-2C94-4834-8A78-2748C3E06E41}" srcOrd="3" destOrd="0" parTransId="{35F52DF3-6465-4696-905D-045484E95A9E}" sibTransId="{195F31DB-5551-4670-98D0-DF06CD14D666}"/>
    <dgm:cxn modelId="{0C1CE560-297B-4D72-8B0A-E7F21796611D}" type="presOf" srcId="{8071F2AF-90C2-49DF-9FC3-7317146C513E}" destId="{88BE147C-282B-4C6B-A902-05CD94CDE3BD}" srcOrd="0" destOrd="0" presId="urn:microsoft.com/office/officeart/2005/8/layout/chevron1"/>
    <dgm:cxn modelId="{AAB83941-3F72-425F-AD57-62B5E7CA8204}" srcId="{8071F2AF-90C2-49DF-9FC3-7317146C513E}" destId="{EE90F2AA-AC97-46CC-8450-10C3A4933154}" srcOrd="1" destOrd="0" parTransId="{BD0CE97A-D062-4C7E-B71C-0E1872B8D27A}" sibTransId="{510FAC25-E7F5-4AB6-A1D3-59B8F7916ADA}"/>
    <dgm:cxn modelId="{FBC64ECC-A362-4D83-B2B7-86E9E8496A47}" type="presOf" srcId="{D719E3B9-2F90-456B-B7EB-59255AC7AC27}" destId="{4235C5A0-D368-4C22-A04E-CC42B5FB534F}" srcOrd="0" destOrd="0" presId="urn:microsoft.com/office/officeart/2005/8/layout/chevron1"/>
    <dgm:cxn modelId="{0BCDC2C6-8C42-4AD9-A47F-F69D81D4AAEF}" type="presOf" srcId="{196E77DC-E906-43EB-870F-0B1F9272C48F}" destId="{53A12616-1354-4448-98DF-FE9FC2FD5A68}" srcOrd="0" destOrd="0" presId="urn:microsoft.com/office/officeart/2005/8/layout/chevron1"/>
    <dgm:cxn modelId="{35B0656F-E57B-4A42-AA84-594C14FA06B3}" type="presOf" srcId="{78199968-2C94-4834-8A78-2748C3E06E41}" destId="{98458193-FCC0-4627-BAEF-0AB9B9C310E5}" srcOrd="0" destOrd="0" presId="urn:microsoft.com/office/officeart/2005/8/layout/chevron1"/>
    <dgm:cxn modelId="{F82F4607-AB93-40C4-8476-32E6A7E82E20}" srcId="{8071F2AF-90C2-49DF-9FC3-7317146C513E}" destId="{196E77DC-E906-43EB-870F-0B1F9272C48F}" srcOrd="2" destOrd="0" parTransId="{E6A701A8-FB1A-4EC2-A8C0-26E392223D18}" sibTransId="{8150F760-1120-4D6B-BFBE-82DDFDBDF52A}"/>
    <dgm:cxn modelId="{77E56C8F-D3F7-4952-ACFB-66565B7BBFAE}" srcId="{8071F2AF-90C2-49DF-9FC3-7317146C513E}" destId="{D719E3B9-2F90-456B-B7EB-59255AC7AC27}" srcOrd="0" destOrd="0" parTransId="{020E6ED1-7012-47C7-9BC9-D22ACBBD8E37}" sibTransId="{9570B7CD-2CB3-4E82-8D9D-5D32BD795983}"/>
    <dgm:cxn modelId="{D1236093-320E-4F80-989E-135FB0C16F7A}" type="presOf" srcId="{EE90F2AA-AC97-46CC-8450-10C3A4933154}" destId="{E0E98DA4-864C-4A00-A723-B4CFFFBC9FBF}" srcOrd="0" destOrd="0" presId="urn:microsoft.com/office/officeart/2005/8/layout/chevron1"/>
    <dgm:cxn modelId="{01AFEAA1-973D-4DC4-B106-89E7957F98AC}" type="presParOf" srcId="{88BE147C-282B-4C6B-A902-05CD94CDE3BD}" destId="{4235C5A0-D368-4C22-A04E-CC42B5FB534F}" srcOrd="0" destOrd="0" presId="urn:microsoft.com/office/officeart/2005/8/layout/chevron1"/>
    <dgm:cxn modelId="{56E37F24-508A-4120-A423-41D3D8F91058}" type="presParOf" srcId="{88BE147C-282B-4C6B-A902-05CD94CDE3BD}" destId="{20E30E0B-5133-4C15-AF4C-D295397AC648}" srcOrd="1" destOrd="0" presId="urn:microsoft.com/office/officeart/2005/8/layout/chevron1"/>
    <dgm:cxn modelId="{46678C62-ECA3-4954-8590-853100082657}" type="presParOf" srcId="{88BE147C-282B-4C6B-A902-05CD94CDE3BD}" destId="{E0E98DA4-864C-4A00-A723-B4CFFFBC9FBF}" srcOrd="2" destOrd="0" presId="urn:microsoft.com/office/officeart/2005/8/layout/chevron1"/>
    <dgm:cxn modelId="{B1459C66-015F-4C37-98BA-F8DDD1E8707C}" type="presParOf" srcId="{88BE147C-282B-4C6B-A902-05CD94CDE3BD}" destId="{DC5D81D6-462C-46CA-A86C-BA63FEC8F310}" srcOrd="3" destOrd="0" presId="urn:microsoft.com/office/officeart/2005/8/layout/chevron1"/>
    <dgm:cxn modelId="{606AC812-E534-4ECE-B921-FACEDF609628}" type="presParOf" srcId="{88BE147C-282B-4C6B-A902-05CD94CDE3BD}" destId="{53A12616-1354-4448-98DF-FE9FC2FD5A68}" srcOrd="4" destOrd="0" presId="urn:microsoft.com/office/officeart/2005/8/layout/chevron1"/>
    <dgm:cxn modelId="{86CEA427-8D56-44CA-814B-4A74D4CD3282}" type="presParOf" srcId="{88BE147C-282B-4C6B-A902-05CD94CDE3BD}" destId="{F3FFF971-DEC7-4297-B0E5-38FA36579867}" srcOrd="5" destOrd="0" presId="urn:microsoft.com/office/officeart/2005/8/layout/chevron1"/>
    <dgm:cxn modelId="{54F5BE9F-C433-40FB-A6C7-0ECCD86CC14A}" type="presParOf" srcId="{88BE147C-282B-4C6B-A902-05CD94CDE3BD}" destId="{98458193-FCC0-4627-BAEF-0AB9B9C310E5}" srcOrd="6" destOrd="0" presId="urn:microsoft.com/office/officeart/2005/8/layout/chevron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071F2AF-90C2-49DF-9FC3-7317146C513E}" type="doc">
      <dgm:prSet loTypeId="urn:microsoft.com/office/officeart/2005/8/layout/chevron1" loCatId="process" qsTypeId="urn:microsoft.com/office/officeart/2005/8/quickstyle/simple1" qsCatId="simple" csTypeId="urn:microsoft.com/office/officeart/2005/8/colors/accent1_2" csCatId="accent1" phldr="1"/>
      <dgm:spPr/>
    </dgm:pt>
    <dgm:pt modelId="{D719E3B9-2F90-456B-B7EB-59255AC7AC27}">
      <dgm:prSet phldrT="[Text]" custT="1"/>
      <dgm:spPr>
        <a:solidFill>
          <a:srgbClr val="00B050"/>
        </a:solidFill>
      </dgm:spPr>
      <dgm:t>
        <a:bodyPr/>
        <a:lstStyle/>
        <a:p>
          <a:r>
            <a:rPr lang="en-US" sz="2400" dirty="0" smtClean="0"/>
            <a:t>Lead by Example</a:t>
          </a:r>
          <a:endParaRPr lang="en-US" sz="2400" dirty="0"/>
        </a:p>
      </dgm:t>
    </dgm:pt>
    <dgm:pt modelId="{020E6ED1-7012-47C7-9BC9-D22ACBBD8E37}" type="parTrans" cxnId="{77E56C8F-D3F7-4952-ACFB-66565B7BBFAE}">
      <dgm:prSet/>
      <dgm:spPr/>
      <dgm:t>
        <a:bodyPr/>
        <a:lstStyle/>
        <a:p>
          <a:endParaRPr lang="en-US" sz="900"/>
        </a:p>
      </dgm:t>
    </dgm:pt>
    <dgm:pt modelId="{9570B7CD-2CB3-4E82-8D9D-5D32BD795983}" type="sibTrans" cxnId="{77E56C8F-D3F7-4952-ACFB-66565B7BBFAE}">
      <dgm:prSet/>
      <dgm:spPr/>
      <dgm:t>
        <a:bodyPr/>
        <a:lstStyle/>
        <a:p>
          <a:endParaRPr lang="en-US" sz="900"/>
        </a:p>
      </dgm:t>
    </dgm:pt>
    <dgm:pt modelId="{EE90F2AA-AC97-46CC-8450-10C3A4933154}">
      <dgm:prSet phldrT="[Text]" custT="1"/>
      <dgm:spPr/>
      <dgm:t>
        <a:bodyPr/>
        <a:lstStyle/>
        <a:p>
          <a:r>
            <a:rPr lang="en-US" sz="2400" dirty="0" smtClean="0"/>
            <a:t>Engage the Community</a:t>
          </a:r>
          <a:endParaRPr lang="en-US" sz="2400" dirty="0"/>
        </a:p>
      </dgm:t>
    </dgm:pt>
    <dgm:pt modelId="{BD0CE97A-D062-4C7E-B71C-0E1872B8D27A}" type="parTrans" cxnId="{AAB83941-3F72-425F-AD57-62B5E7CA8204}">
      <dgm:prSet/>
      <dgm:spPr/>
      <dgm:t>
        <a:bodyPr/>
        <a:lstStyle/>
        <a:p>
          <a:endParaRPr lang="en-US" sz="900"/>
        </a:p>
      </dgm:t>
    </dgm:pt>
    <dgm:pt modelId="{510FAC25-E7F5-4AB6-A1D3-59B8F7916ADA}" type="sibTrans" cxnId="{AAB83941-3F72-425F-AD57-62B5E7CA8204}">
      <dgm:prSet/>
      <dgm:spPr/>
      <dgm:t>
        <a:bodyPr/>
        <a:lstStyle/>
        <a:p>
          <a:endParaRPr lang="en-US" sz="900"/>
        </a:p>
      </dgm:t>
    </dgm:pt>
    <dgm:pt modelId="{196E77DC-E906-43EB-870F-0B1F9272C48F}">
      <dgm:prSet phldrT="[Text]" custT="1"/>
      <dgm:spPr/>
      <dgm:t>
        <a:bodyPr/>
        <a:lstStyle/>
        <a:p>
          <a:r>
            <a:rPr lang="en-US" sz="2400" dirty="0" smtClean="0"/>
            <a:t>Collaborate Regionally, Nationally </a:t>
          </a:r>
          <a:endParaRPr lang="en-US" sz="2400" dirty="0"/>
        </a:p>
      </dgm:t>
    </dgm:pt>
    <dgm:pt modelId="{E6A701A8-FB1A-4EC2-A8C0-26E392223D18}" type="parTrans" cxnId="{F82F4607-AB93-40C4-8476-32E6A7E82E20}">
      <dgm:prSet/>
      <dgm:spPr/>
      <dgm:t>
        <a:bodyPr/>
        <a:lstStyle/>
        <a:p>
          <a:endParaRPr lang="en-US" sz="900"/>
        </a:p>
      </dgm:t>
    </dgm:pt>
    <dgm:pt modelId="{8150F760-1120-4D6B-BFBE-82DDFDBDF52A}" type="sibTrans" cxnId="{F82F4607-AB93-40C4-8476-32E6A7E82E20}">
      <dgm:prSet/>
      <dgm:spPr/>
      <dgm:t>
        <a:bodyPr/>
        <a:lstStyle/>
        <a:p>
          <a:endParaRPr lang="en-US" sz="900"/>
        </a:p>
      </dgm:t>
    </dgm:pt>
    <dgm:pt modelId="{78199968-2C94-4834-8A78-2748C3E06E41}">
      <dgm:prSet custT="1"/>
      <dgm:spPr/>
      <dgm:t>
        <a:bodyPr/>
        <a:lstStyle/>
        <a:p>
          <a:r>
            <a:rPr lang="en-US" sz="2400" dirty="0" smtClean="0"/>
            <a:t>Constantly Improve</a:t>
          </a:r>
          <a:endParaRPr lang="en-US" sz="2400" dirty="0"/>
        </a:p>
      </dgm:t>
    </dgm:pt>
    <dgm:pt modelId="{35F52DF3-6465-4696-905D-045484E95A9E}" type="parTrans" cxnId="{26ADD668-1158-4920-8BC5-627A9128E71E}">
      <dgm:prSet/>
      <dgm:spPr/>
      <dgm:t>
        <a:bodyPr/>
        <a:lstStyle/>
        <a:p>
          <a:endParaRPr lang="en-US" sz="1800"/>
        </a:p>
      </dgm:t>
    </dgm:pt>
    <dgm:pt modelId="{195F31DB-5551-4670-98D0-DF06CD14D666}" type="sibTrans" cxnId="{26ADD668-1158-4920-8BC5-627A9128E71E}">
      <dgm:prSet/>
      <dgm:spPr/>
      <dgm:t>
        <a:bodyPr/>
        <a:lstStyle/>
        <a:p>
          <a:endParaRPr lang="en-US" sz="1800"/>
        </a:p>
      </dgm:t>
    </dgm:pt>
    <dgm:pt modelId="{88BE147C-282B-4C6B-A902-05CD94CDE3BD}" type="pres">
      <dgm:prSet presAssocID="{8071F2AF-90C2-49DF-9FC3-7317146C513E}" presName="Name0" presStyleCnt="0">
        <dgm:presLayoutVars>
          <dgm:dir/>
          <dgm:animLvl val="lvl"/>
          <dgm:resizeHandles val="exact"/>
        </dgm:presLayoutVars>
      </dgm:prSet>
      <dgm:spPr/>
    </dgm:pt>
    <dgm:pt modelId="{4235C5A0-D368-4C22-A04E-CC42B5FB534F}" type="pres">
      <dgm:prSet presAssocID="{D719E3B9-2F90-456B-B7EB-59255AC7AC27}" presName="parTxOnly" presStyleLbl="node1" presStyleIdx="0" presStyleCnt="4">
        <dgm:presLayoutVars>
          <dgm:chMax val="0"/>
          <dgm:chPref val="0"/>
          <dgm:bulletEnabled val="1"/>
        </dgm:presLayoutVars>
      </dgm:prSet>
      <dgm:spPr/>
      <dgm:t>
        <a:bodyPr/>
        <a:lstStyle/>
        <a:p>
          <a:endParaRPr lang="en-US"/>
        </a:p>
      </dgm:t>
    </dgm:pt>
    <dgm:pt modelId="{20E30E0B-5133-4C15-AF4C-D295397AC648}" type="pres">
      <dgm:prSet presAssocID="{9570B7CD-2CB3-4E82-8D9D-5D32BD795983}" presName="parTxOnlySpace" presStyleCnt="0"/>
      <dgm:spPr/>
    </dgm:pt>
    <dgm:pt modelId="{E0E98DA4-864C-4A00-A723-B4CFFFBC9FBF}" type="pres">
      <dgm:prSet presAssocID="{EE90F2AA-AC97-46CC-8450-10C3A4933154}" presName="parTxOnly" presStyleLbl="node1" presStyleIdx="1" presStyleCnt="4">
        <dgm:presLayoutVars>
          <dgm:chMax val="0"/>
          <dgm:chPref val="0"/>
          <dgm:bulletEnabled val="1"/>
        </dgm:presLayoutVars>
      </dgm:prSet>
      <dgm:spPr/>
      <dgm:t>
        <a:bodyPr/>
        <a:lstStyle/>
        <a:p>
          <a:endParaRPr lang="en-US"/>
        </a:p>
      </dgm:t>
    </dgm:pt>
    <dgm:pt modelId="{DC5D81D6-462C-46CA-A86C-BA63FEC8F310}" type="pres">
      <dgm:prSet presAssocID="{510FAC25-E7F5-4AB6-A1D3-59B8F7916ADA}" presName="parTxOnlySpace" presStyleCnt="0"/>
      <dgm:spPr/>
    </dgm:pt>
    <dgm:pt modelId="{53A12616-1354-4448-98DF-FE9FC2FD5A68}" type="pres">
      <dgm:prSet presAssocID="{196E77DC-E906-43EB-870F-0B1F9272C48F}" presName="parTxOnly" presStyleLbl="node1" presStyleIdx="2" presStyleCnt="4">
        <dgm:presLayoutVars>
          <dgm:chMax val="0"/>
          <dgm:chPref val="0"/>
          <dgm:bulletEnabled val="1"/>
        </dgm:presLayoutVars>
      </dgm:prSet>
      <dgm:spPr/>
      <dgm:t>
        <a:bodyPr/>
        <a:lstStyle/>
        <a:p>
          <a:endParaRPr lang="en-US"/>
        </a:p>
      </dgm:t>
    </dgm:pt>
    <dgm:pt modelId="{F3FFF971-DEC7-4297-B0E5-38FA36579867}" type="pres">
      <dgm:prSet presAssocID="{8150F760-1120-4D6B-BFBE-82DDFDBDF52A}" presName="parTxOnlySpace" presStyleCnt="0"/>
      <dgm:spPr/>
    </dgm:pt>
    <dgm:pt modelId="{98458193-FCC0-4627-BAEF-0AB9B9C310E5}" type="pres">
      <dgm:prSet presAssocID="{78199968-2C94-4834-8A78-2748C3E06E41}" presName="parTxOnly" presStyleLbl="node1" presStyleIdx="3" presStyleCnt="4">
        <dgm:presLayoutVars>
          <dgm:chMax val="0"/>
          <dgm:chPref val="0"/>
          <dgm:bulletEnabled val="1"/>
        </dgm:presLayoutVars>
      </dgm:prSet>
      <dgm:spPr/>
      <dgm:t>
        <a:bodyPr/>
        <a:lstStyle/>
        <a:p>
          <a:endParaRPr lang="en-US"/>
        </a:p>
      </dgm:t>
    </dgm:pt>
  </dgm:ptLst>
  <dgm:cxnLst>
    <dgm:cxn modelId="{26ADD668-1158-4920-8BC5-627A9128E71E}" srcId="{8071F2AF-90C2-49DF-9FC3-7317146C513E}" destId="{78199968-2C94-4834-8A78-2748C3E06E41}" srcOrd="3" destOrd="0" parTransId="{35F52DF3-6465-4696-905D-045484E95A9E}" sibTransId="{195F31DB-5551-4670-98D0-DF06CD14D666}"/>
    <dgm:cxn modelId="{FA73C95C-5FF9-4A23-8D32-2F32BB660A9E}" type="presOf" srcId="{8071F2AF-90C2-49DF-9FC3-7317146C513E}" destId="{88BE147C-282B-4C6B-A902-05CD94CDE3BD}" srcOrd="0" destOrd="0" presId="urn:microsoft.com/office/officeart/2005/8/layout/chevron1"/>
    <dgm:cxn modelId="{ADEAE326-5340-4BD7-981C-BA44960B68C3}" type="presOf" srcId="{EE90F2AA-AC97-46CC-8450-10C3A4933154}" destId="{E0E98DA4-864C-4A00-A723-B4CFFFBC9FBF}" srcOrd="0" destOrd="0" presId="urn:microsoft.com/office/officeart/2005/8/layout/chevron1"/>
    <dgm:cxn modelId="{CB9A9CB8-E367-4B18-B8D8-CA97DF424F41}" type="presOf" srcId="{196E77DC-E906-43EB-870F-0B1F9272C48F}" destId="{53A12616-1354-4448-98DF-FE9FC2FD5A68}" srcOrd="0" destOrd="0" presId="urn:microsoft.com/office/officeart/2005/8/layout/chevron1"/>
    <dgm:cxn modelId="{AAB83941-3F72-425F-AD57-62B5E7CA8204}" srcId="{8071F2AF-90C2-49DF-9FC3-7317146C513E}" destId="{EE90F2AA-AC97-46CC-8450-10C3A4933154}" srcOrd="1" destOrd="0" parTransId="{BD0CE97A-D062-4C7E-B71C-0E1872B8D27A}" sibTransId="{510FAC25-E7F5-4AB6-A1D3-59B8F7916ADA}"/>
    <dgm:cxn modelId="{873D928F-055F-4F8D-B539-B9BDDF2BC60F}" type="presOf" srcId="{D719E3B9-2F90-456B-B7EB-59255AC7AC27}" destId="{4235C5A0-D368-4C22-A04E-CC42B5FB534F}" srcOrd="0" destOrd="0" presId="urn:microsoft.com/office/officeart/2005/8/layout/chevron1"/>
    <dgm:cxn modelId="{F82F4607-AB93-40C4-8476-32E6A7E82E20}" srcId="{8071F2AF-90C2-49DF-9FC3-7317146C513E}" destId="{196E77DC-E906-43EB-870F-0B1F9272C48F}" srcOrd="2" destOrd="0" parTransId="{E6A701A8-FB1A-4EC2-A8C0-26E392223D18}" sibTransId="{8150F760-1120-4D6B-BFBE-82DDFDBDF52A}"/>
    <dgm:cxn modelId="{77E56C8F-D3F7-4952-ACFB-66565B7BBFAE}" srcId="{8071F2AF-90C2-49DF-9FC3-7317146C513E}" destId="{D719E3B9-2F90-456B-B7EB-59255AC7AC27}" srcOrd="0" destOrd="0" parTransId="{020E6ED1-7012-47C7-9BC9-D22ACBBD8E37}" sibTransId="{9570B7CD-2CB3-4E82-8D9D-5D32BD795983}"/>
    <dgm:cxn modelId="{7156918A-B825-4A5C-938E-6C61CB15ED2F}" type="presOf" srcId="{78199968-2C94-4834-8A78-2748C3E06E41}" destId="{98458193-FCC0-4627-BAEF-0AB9B9C310E5}" srcOrd="0" destOrd="0" presId="urn:microsoft.com/office/officeart/2005/8/layout/chevron1"/>
    <dgm:cxn modelId="{1307D35A-1F4B-49A4-97DE-FEE229EC2EF9}" type="presParOf" srcId="{88BE147C-282B-4C6B-A902-05CD94CDE3BD}" destId="{4235C5A0-D368-4C22-A04E-CC42B5FB534F}" srcOrd="0" destOrd="0" presId="urn:microsoft.com/office/officeart/2005/8/layout/chevron1"/>
    <dgm:cxn modelId="{2DDC49B3-C9C9-444C-81AB-0E26FB787DF9}" type="presParOf" srcId="{88BE147C-282B-4C6B-A902-05CD94CDE3BD}" destId="{20E30E0B-5133-4C15-AF4C-D295397AC648}" srcOrd="1" destOrd="0" presId="urn:microsoft.com/office/officeart/2005/8/layout/chevron1"/>
    <dgm:cxn modelId="{F2FAAEF4-C3CA-4915-BCBD-F255F11FD6E7}" type="presParOf" srcId="{88BE147C-282B-4C6B-A902-05CD94CDE3BD}" destId="{E0E98DA4-864C-4A00-A723-B4CFFFBC9FBF}" srcOrd="2" destOrd="0" presId="urn:microsoft.com/office/officeart/2005/8/layout/chevron1"/>
    <dgm:cxn modelId="{5ACD72D3-866C-4D6F-BEDA-00CDDD53BE41}" type="presParOf" srcId="{88BE147C-282B-4C6B-A902-05CD94CDE3BD}" destId="{DC5D81D6-462C-46CA-A86C-BA63FEC8F310}" srcOrd="3" destOrd="0" presId="urn:microsoft.com/office/officeart/2005/8/layout/chevron1"/>
    <dgm:cxn modelId="{7AA09E28-8A2B-455E-A1E5-08F9947FF5F9}" type="presParOf" srcId="{88BE147C-282B-4C6B-A902-05CD94CDE3BD}" destId="{53A12616-1354-4448-98DF-FE9FC2FD5A68}" srcOrd="4" destOrd="0" presId="urn:microsoft.com/office/officeart/2005/8/layout/chevron1"/>
    <dgm:cxn modelId="{754D1CA0-ABC3-461B-8C20-93DE38006502}" type="presParOf" srcId="{88BE147C-282B-4C6B-A902-05CD94CDE3BD}" destId="{F3FFF971-DEC7-4297-B0E5-38FA36579867}" srcOrd="5" destOrd="0" presId="urn:microsoft.com/office/officeart/2005/8/layout/chevron1"/>
    <dgm:cxn modelId="{F205A06D-B122-40A5-8503-D7F6EFB38498}" type="presParOf" srcId="{88BE147C-282B-4C6B-A902-05CD94CDE3BD}" destId="{98458193-FCC0-4627-BAEF-0AB9B9C310E5}" srcOrd="6" destOrd="0" presId="urn:microsoft.com/office/officeart/2005/8/layout/chevron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071F2AF-90C2-49DF-9FC3-7317146C513E}" type="doc">
      <dgm:prSet loTypeId="urn:microsoft.com/office/officeart/2005/8/layout/chevron1" loCatId="process" qsTypeId="urn:microsoft.com/office/officeart/2005/8/quickstyle/simple1" qsCatId="simple" csTypeId="urn:microsoft.com/office/officeart/2005/8/colors/accent1_2" csCatId="accent1" phldr="1"/>
      <dgm:spPr/>
    </dgm:pt>
    <dgm:pt modelId="{D719E3B9-2F90-456B-B7EB-59255AC7AC27}">
      <dgm:prSet phldrT="[Text]" custT="1"/>
      <dgm:spPr>
        <a:solidFill>
          <a:srgbClr val="00B050"/>
        </a:solidFill>
      </dgm:spPr>
      <dgm:t>
        <a:bodyPr/>
        <a:lstStyle/>
        <a:p>
          <a:r>
            <a:rPr lang="en-US" sz="2400" dirty="0" smtClean="0"/>
            <a:t>Lead by Example</a:t>
          </a:r>
          <a:endParaRPr lang="en-US" sz="2400" dirty="0"/>
        </a:p>
      </dgm:t>
    </dgm:pt>
    <dgm:pt modelId="{020E6ED1-7012-47C7-9BC9-D22ACBBD8E37}" type="parTrans" cxnId="{77E56C8F-D3F7-4952-ACFB-66565B7BBFAE}">
      <dgm:prSet/>
      <dgm:spPr/>
      <dgm:t>
        <a:bodyPr/>
        <a:lstStyle/>
        <a:p>
          <a:endParaRPr lang="en-US" sz="900"/>
        </a:p>
      </dgm:t>
    </dgm:pt>
    <dgm:pt modelId="{9570B7CD-2CB3-4E82-8D9D-5D32BD795983}" type="sibTrans" cxnId="{77E56C8F-D3F7-4952-ACFB-66565B7BBFAE}">
      <dgm:prSet/>
      <dgm:spPr/>
      <dgm:t>
        <a:bodyPr/>
        <a:lstStyle/>
        <a:p>
          <a:endParaRPr lang="en-US" sz="900"/>
        </a:p>
      </dgm:t>
    </dgm:pt>
    <dgm:pt modelId="{EE90F2AA-AC97-46CC-8450-10C3A4933154}">
      <dgm:prSet phldrT="[Text]" custT="1"/>
      <dgm:spPr/>
      <dgm:t>
        <a:bodyPr/>
        <a:lstStyle/>
        <a:p>
          <a:r>
            <a:rPr lang="en-US" sz="2400" dirty="0" smtClean="0"/>
            <a:t>Engage the Community</a:t>
          </a:r>
          <a:endParaRPr lang="en-US" sz="2400" dirty="0"/>
        </a:p>
      </dgm:t>
    </dgm:pt>
    <dgm:pt modelId="{BD0CE97A-D062-4C7E-B71C-0E1872B8D27A}" type="parTrans" cxnId="{AAB83941-3F72-425F-AD57-62B5E7CA8204}">
      <dgm:prSet/>
      <dgm:spPr/>
      <dgm:t>
        <a:bodyPr/>
        <a:lstStyle/>
        <a:p>
          <a:endParaRPr lang="en-US" sz="900"/>
        </a:p>
      </dgm:t>
    </dgm:pt>
    <dgm:pt modelId="{510FAC25-E7F5-4AB6-A1D3-59B8F7916ADA}" type="sibTrans" cxnId="{AAB83941-3F72-425F-AD57-62B5E7CA8204}">
      <dgm:prSet/>
      <dgm:spPr/>
      <dgm:t>
        <a:bodyPr/>
        <a:lstStyle/>
        <a:p>
          <a:endParaRPr lang="en-US" sz="900"/>
        </a:p>
      </dgm:t>
    </dgm:pt>
    <dgm:pt modelId="{196E77DC-E906-43EB-870F-0B1F9272C48F}">
      <dgm:prSet phldrT="[Text]" custT="1"/>
      <dgm:spPr/>
      <dgm:t>
        <a:bodyPr/>
        <a:lstStyle/>
        <a:p>
          <a:r>
            <a:rPr lang="en-US" sz="2400" dirty="0" smtClean="0"/>
            <a:t>Collaborate Regionally, Nationally </a:t>
          </a:r>
          <a:endParaRPr lang="en-US" sz="2400" dirty="0"/>
        </a:p>
      </dgm:t>
    </dgm:pt>
    <dgm:pt modelId="{E6A701A8-FB1A-4EC2-A8C0-26E392223D18}" type="parTrans" cxnId="{F82F4607-AB93-40C4-8476-32E6A7E82E20}">
      <dgm:prSet/>
      <dgm:spPr/>
      <dgm:t>
        <a:bodyPr/>
        <a:lstStyle/>
        <a:p>
          <a:endParaRPr lang="en-US" sz="900"/>
        </a:p>
      </dgm:t>
    </dgm:pt>
    <dgm:pt modelId="{8150F760-1120-4D6B-BFBE-82DDFDBDF52A}" type="sibTrans" cxnId="{F82F4607-AB93-40C4-8476-32E6A7E82E20}">
      <dgm:prSet/>
      <dgm:spPr/>
      <dgm:t>
        <a:bodyPr/>
        <a:lstStyle/>
        <a:p>
          <a:endParaRPr lang="en-US" sz="900"/>
        </a:p>
      </dgm:t>
    </dgm:pt>
    <dgm:pt modelId="{78199968-2C94-4834-8A78-2748C3E06E41}">
      <dgm:prSet custT="1"/>
      <dgm:spPr/>
      <dgm:t>
        <a:bodyPr/>
        <a:lstStyle/>
        <a:p>
          <a:r>
            <a:rPr lang="en-US" sz="2400" dirty="0" smtClean="0"/>
            <a:t>Constantly Improve</a:t>
          </a:r>
          <a:endParaRPr lang="en-US" sz="2400" dirty="0"/>
        </a:p>
      </dgm:t>
    </dgm:pt>
    <dgm:pt modelId="{35F52DF3-6465-4696-905D-045484E95A9E}" type="parTrans" cxnId="{26ADD668-1158-4920-8BC5-627A9128E71E}">
      <dgm:prSet/>
      <dgm:spPr/>
      <dgm:t>
        <a:bodyPr/>
        <a:lstStyle/>
        <a:p>
          <a:endParaRPr lang="en-US" sz="1800"/>
        </a:p>
      </dgm:t>
    </dgm:pt>
    <dgm:pt modelId="{195F31DB-5551-4670-98D0-DF06CD14D666}" type="sibTrans" cxnId="{26ADD668-1158-4920-8BC5-627A9128E71E}">
      <dgm:prSet/>
      <dgm:spPr/>
      <dgm:t>
        <a:bodyPr/>
        <a:lstStyle/>
        <a:p>
          <a:endParaRPr lang="en-US" sz="1800"/>
        </a:p>
      </dgm:t>
    </dgm:pt>
    <dgm:pt modelId="{88BE147C-282B-4C6B-A902-05CD94CDE3BD}" type="pres">
      <dgm:prSet presAssocID="{8071F2AF-90C2-49DF-9FC3-7317146C513E}" presName="Name0" presStyleCnt="0">
        <dgm:presLayoutVars>
          <dgm:dir/>
          <dgm:animLvl val="lvl"/>
          <dgm:resizeHandles val="exact"/>
        </dgm:presLayoutVars>
      </dgm:prSet>
      <dgm:spPr/>
    </dgm:pt>
    <dgm:pt modelId="{4235C5A0-D368-4C22-A04E-CC42B5FB534F}" type="pres">
      <dgm:prSet presAssocID="{D719E3B9-2F90-456B-B7EB-59255AC7AC27}" presName="parTxOnly" presStyleLbl="node1" presStyleIdx="0" presStyleCnt="4">
        <dgm:presLayoutVars>
          <dgm:chMax val="0"/>
          <dgm:chPref val="0"/>
          <dgm:bulletEnabled val="1"/>
        </dgm:presLayoutVars>
      </dgm:prSet>
      <dgm:spPr/>
      <dgm:t>
        <a:bodyPr/>
        <a:lstStyle/>
        <a:p>
          <a:endParaRPr lang="en-US"/>
        </a:p>
      </dgm:t>
    </dgm:pt>
    <dgm:pt modelId="{20E30E0B-5133-4C15-AF4C-D295397AC648}" type="pres">
      <dgm:prSet presAssocID="{9570B7CD-2CB3-4E82-8D9D-5D32BD795983}" presName="parTxOnlySpace" presStyleCnt="0"/>
      <dgm:spPr/>
    </dgm:pt>
    <dgm:pt modelId="{E0E98DA4-864C-4A00-A723-B4CFFFBC9FBF}" type="pres">
      <dgm:prSet presAssocID="{EE90F2AA-AC97-46CC-8450-10C3A4933154}" presName="parTxOnly" presStyleLbl="node1" presStyleIdx="1" presStyleCnt="4">
        <dgm:presLayoutVars>
          <dgm:chMax val="0"/>
          <dgm:chPref val="0"/>
          <dgm:bulletEnabled val="1"/>
        </dgm:presLayoutVars>
      </dgm:prSet>
      <dgm:spPr/>
      <dgm:t>
        <a:bodyPr/>
        <a:lstStyle/>
        <a:p>
          <a:endParaRPr lang="en-US"/>
        </a:p>
      </dgm:t>
    </dgm:pt>
    <dgm:pt modelId="{DC5D81D6-462C-46CA-A86C-BA63FEC8F310}" type="pres">
      <dgm:prSet presAssocID="{510FAC25-E7F5-4AB6-A1D3-59B8F7916ADA}" presName="parTxOnlySpace" presStyleCnt="0"/>
      <dgm:spPr/>
    </dgm:pt>
    <dgm:pt modelId="{53A12616-1354-4448-98DF-FE9FC2FD5A68}" type="pres">
      <dgm:prSet presAssocID="{196E77DC-E906-43EB-870F-0B1F9272C48F}" presName="parTxOnly" presStyleLbl="node1" presStyleIdx="2" presStyleCnt="4">
        <dgm:presLayoutVars>
          <dgm:chMax val="0"/>
          <dgm:chPref val="0"/>
          <dgm:bulletEnabled val="1"/>
        </dgm:presLayoutVars>
      </dgm:prSet>
      <dgm:spPr/>
      <dgm:t>
        <a:bodyPr/>
        <a:lstStyle/>
        <a:p>
          <a:endParaRPr lang="en-US"/>
        </a:p>
      </dgm:t>
    </dgm:pt>
    <dgm:pt modelId="{F3FFF971-DEC7-4297-B0E5-38FA36579867}" type="pres">
      <dgm:prSet presAssocID="{8150F760-1120-4D6B-BFBE-82DDFDBDF52A}" presName="parTxOnlySpace" presStyleCnt="0"/>
      <dgm:spPr/>
    </dgm:pt>
    <dgm:pt modelId="{98458193-FCC0-4627-BAEF-0AB9B9C310E5}" type="pres">
      <dgm:prSet presAssocID="{78199968-2C94-4834-8A78-2748C3E06E41}" presName="parTxOnly" presStyleLbl="node1" presStyleIdx="3" presStyleCnt="4">
        <dgm:presLayoutVars>
          <dgm:chMax val="0"/>
          <dgm:chPref val="0"/>
          <dgm:bulletEnabled val="1"/>
        </dgm:presLayoutVars>
      </dgm:prSet>
      <dgm:spPr/>
      <dgm:t>
        <a:bodyPr/>
        <a:lstStyle/>
        <a:p>
          <a:endParaRPr lang="en-US"/>
        </a:p>
      </dgm:t>
    </dgm:pt>
  </dgm:ptLst>
  <dgm:cxnLst>
    <dgm:cxn modelId="{26ADD668-1158-4920-8BC5-627A9128E71E}" srcId="{8071F2AF-90C2-49DF-9FC3-7317146C513E}" destId="{78199968-2C94-4834-8A78-2748C3E06E41}" srcOrd="3" destOrd="0" parTransId="{35F52DF3-6465-4696-905D-045484E95A9E}" sibTransId="{195F31DB-5551-4670-98D0-DF06CD14D666}"/>
    <dgm:cxn modelId="{60183DC2-833D-4558-BF11-964D5C113F1E}" type="presOf" srcId="{EE90F2AA-AC97-46CC-8450-10C3A4933154}" destId="{E0E98DA4-864C-4A00-A723-B4CFFFBC9FBF}" srcOrd="0" destOrd="0" presId="urn:microsoft.com/office/officeart/2005/8/layout/chevron1"/>
    <dgm:cxn modelId="{76E891C6-8237-43E8-8A1A-EE27239B863F}" type="presOf" srcId="{8071F2AF-90C2-49DF-9FC3-7317146C513E}" destId="{88BE147C-282B-4C6B-A902-05CD94CDE3BD}" srcOrd="0" destOrd="0" presId="urn:microsoft.com/office/officeart/2005/8/layout/chevron1"/>
    <dgm:cxn modelId="{AAB83941-3F72-425F-AD57-62B5E7CA8204}" srcId="{8071F2AF-90C2-49DF-9FC3-7317146C513E}" destId="{EE90F2AA-AC97-46CC-8450-10C3A4933154}" srcOrd="1" destOrd="0" parTransId="{BD0CE97A-D062-4C7E-B71C-0E1872B8D27A}" sibTransId="{510FAC25-E7F5-4AB6-A1D3-59B8F7916ADA}"/>
    <dgm:cxn modelId="{62EEC341-3097-4B26-8282-9DE7168317CD}" type="presOf" srcId="{196E77DC-E906-43EB-870F-0B1F9272C48F}" destId="{53A12616-1354-4448-98DF-FE9FC2FD5A68}" srcOrd="0" destOrd="0" presId="urn:microsoft.com/office/officeart/2005/8/layout/chevron1"/>
    <dgm:cxn modelId="{E78B86F3-EBA6-43D6-848F-C25CB2C2713D}" type="presOf" srcId="{78199968-2C94-4834-8A78-2748C3E06E41}" destId="{98458193-FCC0-4627-BAEF-0AB9B9C310E5}" srcOrd="0" destOrd="0" presId="urn:microsoft.com/office/officeart/2005/8/layout/chevron1"/>
    <dgm:cxn modelId="{ED4377E4-9A6F-4A6A-810B-4EA61909CF57}" type="presOf" srcId="{D719E3B9-2F90-456B-B7EB-59255AC7AC27}" destId="{4235C5A0-D368-4C22-A04E-CC42B5FB534F}" srcOrd="0" destOrd="0" presId="urn:microsoft.com/office/officeart/2005/8/layout/chevron1"/>
    <dgm:cxn modelId="{F82F4607-AB93-40C4-8476-32E6A7E82E20}" srcId="{8071F2AF-90C2-49DF-9FC3-7317146C513E}" destId="{196E77DC-E906-43EB-870F-0B1F9272C48F}" srcOrd="2" destOrd="0" parTransId="{E6A701A8-FB1A-4EC2-A8C0-26E392223D18}" sibTransId="{8150F760-1120-4D6B-BFBE-82DDFDBDF52A}"/>
    <dgm:cxn modelId="{77E56C8F-D3F7-4952-ACFB-66565B7BBFAE}" srcId="{8071F2AF-90C2-49DF-9FC3-7317146C513E}" destId="{D719E3B9-2F90-456B-B7EB-59255AC7AC27}" srcOrd="0" destOrd="0" parTransId="{020E6ED1-7012-47C7-9BC9-D22ACBBD8E37}" sibTransId="{9570B7CD-2CB3-4E82-8D9D-5D32BD795983}"/>
    <dgm:cxn modelId="{23CBCC1B-5643-4A57-B078-E43DA8167F15}" type="presParOf" srcId="{88BE147C-282B-4C6B-A902-05CD94CDE3BD}" destId="{4235C5A0-D368-4C22-A04E-CC42B5FB534F}" srcOrd="0" destOrd="0" presId="urn:microsoft.com/office/officeart/2005/8/layout/chevron1"/>
    <dgm:cxn modelId="{B55D788F-A2A6-4E7B-922F-BFD5CC7FB858}" type="presParOf" srcId="{88BE147C-282B-4C6B-A902-05CD94CDE3BD}" destId="{20E30E0B-5133-4C15-AF4C-D295397AC648}" srcOrd="1" destOrd="0" presId="urn:microsoft.com/office/officeart/2005/8/layout/chevron1"/>
    <dgm:cxn modelId="{0D99B173-83DD-4A78-B88D-CFD8235203EF}" type="presParOf" srcId="{88BE147C-282B-4C6B-A902-05CD94CDE3BD}" destId="{E0E98DA4-864C-4A00-A723-B4CFFFBC9FBF}" srcOrd="2" destOrd="0" presId="urn:microsoft.com/office/officeart/2005/8/layout/chevron1"/>
    <dgm:cxn modelId="{BDBDA725-0BC1-4F5E-B9D6-DA05E01DFA28}" type="presParOf" srcId="{88BE147C-282B-4C6B-A902-05CD94CDE3BD}" destId="{DC5D81D6-462C-46CA-A86C-BA63FEC8F310}" srcOrd="3" destOrd="0" presId="urn:microsoft.com/office/officeart/2005/8/layout/chevron1"/>
    <dgm:cxn modelId="{42ED8C5C-571E-425E-8CE7-0D964CD38DCA}" type="presParOf" srcId="{88BE147C-282B-4C6B-A902-05CD94CDE3BD}" destId="{53A12616-1354-4448-98DF-FE9FC2FD5A68}" srcOrd="4" destOrd="0" presId="urn:microsoft.com/office/officeart/2005/8/layout/chevron1"/>
    <dgm:cxn modelId="{B154ADEA-62FA-4B23-A0CD-4755CCEAE979}" type="presParOf" srcId="{88BE147C-282B-4C6B-A902-05CD94CDE3BD}" destId="{F3FFF971-DEC7-4297-B0E5-38FA36579867}" srcOrd="5" destOrd="0" presId="urn:microsoft.com/office/officeart/2005/8/layout/chevron1"/>
    <dgm:cxn modelId="{F22C3FC1-BC49-4C04-AC65-22553E81D92F}" type="presParOf" srcId="{88BE147C-282B-4C6B-A902-05CD94CDE3BD}" destId="{98458193-FCC0-4627-BAEF-0AB9B9C310E5}" srcOrd="6" destOrd="0" presId="urn:microsoft.com/office/officeart/2005/8/layout/chevron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071F2AF-90C2-49DF-9FC3-7317146C513E}" type="doc">
      <dgm:prSet loTypeId="urn:microsoft.com/office/officeart/2005/8/layout/chevron1" loCatId="process" qsTypeId="urn:microsoft.com/office/officeart/2005/8/quickstyle/simple1" qsCatId="simple" csTypeId="urn:microsoft.com/office/officeart/2005/8/colors/accent1_2" csCatId="accent1" phldr="1"/>
      <dgm:spPr/>
    </dgm:pt>
    <dgm:pt modelId="{D719E3B9-2F90-456B-B7EB-59255AC7AC27}">
      <dgm:prSet phldrT="[Text]" custT="1"/>
      <dgm:spPr>
        <a:solidFill>
          <a:srgbClr val="0070C0"/>
        </a:solidFill>
      </dgm:spPr>
      <dgm:t>
        <a:bodyPr/>
        <a:lstStyle/>
        <a:p>
          <a:r>
            <a:rPr lang="en-US" sz="2400" dirty="0" smtClean="0"/>
            <a:t>Lead by Example</a:t>
          </a:r>
          <a:endParaRPr lang="en-US" sz="2400" dirty="0"/>
        </a:p>
      </dgm:t>
    </dgm:pt>
    <dgm:pt modelId="{020E6ED1-7012-47C7-9BC9-D22ACBBD8E37}" type="parTrans" cxnId="{77E56C8F-D3F7-4952-ACFB-66565B7BBFAE}">
      <dgm:prSet/>
      <dgm:spPr/>
      <dgm:t>
        <a:bodyPr/>
        <a:lstStyle/>
        <a:p>
          <a:endParaRPr lang="en-US" sz="900"/>
        </a:p>
      </dgm:t>
    </dgm:pt>
    <dgm:pt modelId="{9570B7CD-2CB3-4E82-8D9D-5D32BD795983}" type="sibTrans" cxnId="{77E56C8F-D3F7-4952-ACFB-66565B7BBFAE}">
      <dgm:prSet/>
      <dgm:spPr/>
      <dgm:t>
        <a:bodyPr/>
        <a:lstStyle/>
        <a:p>
          <a:endParaRPr lang="en-US" sz="900"/>
        </a:p>
      </dgm:t>
    </dgm:pt>
    <dgm:pt modelId="{EE90F2AA-AC97-46CC-8450-10C3A4933154}">
      <dgm:prSet phldrT="[Text]" custT="1"/>
      <dgm:spPr>
        <a:solidFill>
          <a:srgbClr val="00B050"/>
        </a:solidFill>
      </dgm:spPr>
      <dgm:t>
        <a:bodyPr/>
        <a:lstStyle/>
        <a:p>
          <a:r>
            <a:rPr lang="en-US" sz="2400" dirty="0" smtClean="0"/>
            <a:t>Engage the Community</a:t>
          </a:r>
          <a:endParaRPr lang="en-US" sz="2400" dirty="0"/>
        </a:p>
      </dgm:t>
    </dgm:pt>
    <dgm:pt modelId="{BD0CE97A-D062-4C7E-B71C-0E1872B8D27A}" type="parTrans" cxnId="{AAB83941-3F72-425F-AD57-62B5E7CA8204}">
      <dgm:prSet/>
      <dgm:spPr/>
      <dgm:t>
        <a:bodyPr/>
        <a:lstStyle/>
        <a:p>
          <a:endParaRPr lang="en-US" sz="900"/>
        </a:p>
      </dgm:t>
    </dgm:pt>
    <dgm:pt modelId="{510FAC25-E7F5-4AB6-A1D3-59B8F7916ADA}" type="sibTrans" cxnId="{AAB83941-3F72-425F-AD57-62B5E7CA8204}">
      <dgm:prSet/>
      <dgm:spPr/>
      <dgm:t>
        <a:bodyPr/>
        <a:lstStyle/>
        <a:p>
          <a:endParaRPr lang="en-US" sz="900"/>
        </a:p>
      </dgm:t>
    </dgm:pt>
    <dgm:pt modelId="{196E77DC-E906-43EB-870F-0B1F9272C48F}">
      <dgm:prSet phldrT="[Text]" custT="1"/>
      <dgm:spPr/>
      <dgm:t>
        <a:bodyPr/>
        <a:lstStyle/>
        <a:p>
          <a:r>
            <a:rPr lang="en-US" sz="2400" dirty="0" smtClean="0"/>
            <a:t>Collaborate Regionally, Nationally</a:t>
          </a:r>
          <a:endParaRPr lang="en-US" sz="2400" dirty="0"/>
        </a:p>
      </dgm:t>
    </dgm:pt>
    <dgm:pt modelId="{E6A701A8-FB1A-4EC2-A8C0-26E392223D18}" type="parTrans" cxnId="{F82F4607-AB93-40C4-8476-32E6A7E82E20}">
      <dgm:prSet/>
      <dgm:spPr/>
      <dgm:t>
        <a:bodyPr/>
        <a:lstStyle/>
        <a:p>
          <a:endParaRPr lang="en-US" sz="900"/>
        </a:p>
      </dgm:t>
    </dgm:pt>
    <dgm:pt modelId="{8150F760-1120-4D6B-BFBE-82DDFDBDF52A}" type="sibTrans" cxnId="{F82F4607-AB93-40C4-8476-32E6A7E82E20}">
      <dgm:prSet/>
      <dgm:spPr/>
      <dgm:t>
        <a:bodyPr/>
        <a:lstStyle/>
        <a:p>
          <a:endParaRPr lang="en-US" sz="900"/>
        </a:p>
      </dgm:t>
    </dgm:pt>
    <dgm:pt modelId="{78199968-2C94-4834-8A78-2748C3E06E41}">
      <dgm:prSet custT="1"/>
      <dgm:spPr/>
      <dgm:t>
        <a:bodyPr/>
        <a:lstStyle/>
        <a:p>
          <a:r>
            <a:rPr lang="en-US" sz="2400" dirty="0" smtClean="0"/>
            <a:t>Improve</a:t>
          </a:r>
          <a:endParaRPr lang="en-US" sz="2400" dirty="0"/>
        </a:p>
      </dgm:t>
    </dgm:pt>
    <dgm:pt modelId="{35F52DF3-6465-4696-905D-045484E95A9E}" type="parTrans" cxnId="{26ADD668-1158-4920-8BC5-627A9128E71E}">
      <dgm:prSet/>
      <dgm:spPr/>
      <dgm:t>
        <a:bodyPr/>
        <a:lstStyle/>
        <a:p>
          <a:endParaRPr lang="en-US" sz="1800"/>
        </a:p>
      </dgm:t>
    </dgm:pt>
    <dgm:pt modelId="{195F31DB-5551-4670-98D0-DF06CD14D666}" type="sibTrans" cxnId="{26ADD668-1158-4920-8BC5-627A9128E71E}">
      <dgm:prSet/>
      <dgm:spPr/>
      <dgm:t>
        <a:bodyPr/>
        <a:lstStyle/>
        <a:p>
          <a:endParaRPr lang="en-US" sz="1800"/>
        </a:p>
      </dgm:t>
    </dgm:pt>
    <dgm:pt modelId="{88BE147C-282B-4C6B-A902-05CD94CDE3BD}" type="pres">
      <dgm:prSet presAssocID="{8071F2AF-90C2-49DF-9FC3-7317146C513E}" presName="Name0" presStyleCnt="0">
        <dgm:presLayoutVars>
          <dgm:dir/>
          <dgm:animLvl val="lvl"/>
          <dgm:resizeHandles val="exact"/>
        </dgm:presLayoutVars>
      </dgm:prSet>
      <dgm:spPr/>
    </dgm:pt>
    <dgm:pt modelId="{4235C5A0-D368-4C22-A04E-CC42B5FB534F}" type="pres">
      <dgm:prSet presAssocID="{D719E3B9-2F90-456B-B7EB-59255AC7AC27}" presName="parTxOnly" presStyleLbl="node1" presStyleIdx="0" presStyleCnt="4">
        <dgm:presLayoutVars>
          <dgm:chMax val="0"/>
          <dgm:chPref val="0"/>
          <dgm:bulletEnabled val="1"/>
        </dgm:presLayoutVars>
      </dgm:prSet>
      <dgm:spPr/>
      <dgm:t>
        <a:bodyPr/>
        <a:lstStyle/>
        <a:p>
          <a:endParaRPr lang="en-US"/>
        </a:p>
      </dgm:t>
    </dgm:pt>
    <dgm:pt modelId="{20E30E0B-5133-4C15-AF4C-D295397AC648}" type="pres">
      <dgm:prSet presAssocID="{9570B7CD-2CB3-4E82-8D9D-5D32BD795983}" presName="parTxOnlySpace" presStyleCnt="0"/>
      <dgm:spPr/>
    </dgm:pt>
    <dgm:pt modelId="{E0E98DA4-864C-4A00-A723-B4CFFFBC9FBF}" type="pres">
      <dgm:prSet presAssocID="{EE90F2AA-AC97-46CC-8450-10C3A4933154}" presName="parTxOnly" presStyleLbl="node1" presStyleIdx="1" presStyleCnt="4">
        <dgm:presLayoutVars>
          <dgm:chMax val="0"/>
          <dgm:chPref val="0"/>
          <dgm:bulletEnabled val="1"/>
        </dgm:presLayoutVars>
      </dgm:prSet>
      <dgm:spPr/>
      <dgm:t>
        <a:bodyPr/>
        <a:lstStyle/>
        <a:p>
          <a:endParaRPr lang="en-US"/>
        </a:p>
      </dgm:t>
    </dgm:pt>
    <dgm:pt modelId="{DC5D81D6-462C-46CA-A86C-BA63FEC8F310}" type="pres">
      <dgm:prSet presAssocID="{510FAC25-E7F5-4AB6-A1D3-59B8F7916ADA}" presName="parTxOnlySpace" presStyleCnt="0"/>
      <dgm:spPr/>
    </dgm:pt>
    <dgm:pt modelId="{53A12616-1354-4448-98DF-FE9FC2FD5A68}" type="pres">
      <dgm:prSet presAssocID="{196E77DC-E906-43EB-870F-0B1F9272C48F}" presName="parTxOnly" presStyleLbl="node1" presStyleIdx="2" presStyleCnt="4">
        <dgm:presLayoutVars>
          <dgm:chMax val="0"/>
          <dgm:chPref val="0"/>
          <dgm:bulletEnabled val="1"/>
        </dgm:presLayoutVars>
      </dgm:prSet>
      <dgm:spPr/>
      <dgm:t>
        <a:bodyPr/>
        <a:lstStyle/>
        <a:p>
          <a:endParaRPr lang="en-US"/>
        </a:p>
      </dgm:t>
    </dgm:pt>
    <dgm:pt modelId="{F3FFF971-DEC7-4297-B0E5-38FA36579867}" type="pres">
      <dgm:prSet presAssocID="{8150F760-1120-4D6B-BFBE-82DDFDBDF52A}" presName="parTxOnlySpace" presStyleCnt="0"/>
      <dgm:spPr/>
    </dgm:pt>
    <dgm:pt modelId="{98458193-FCC0-4627-BAEF-0AB9B9C310E5}" type="pres">
      <dgm:prSet presAssocID="{78199968-2C94-4834-8A78-2748C3E06E41}" presName="parTxOnly" presStyleLbl="node1" presStyleIdx="3" presStyleCnt="4">
        <dgm:presLayoutVars>
          <dgm:chMax val="0"/>
          <dgm:chPref val="0"/>
          <dgm:bulletEnabled val="1"/>
        </dgm:presLayoutVars>
      </dgm:prSet>
      <dgm:spPr/>
      <dgm:t>
        <a:bodyPr/>
        <a:lstStyle/>
        <a:p>
          <a:endParaRPr lang="en-US"/>
        </a:p>
      </dgm:t>
    </dgm:pt>
  </dgm:ptLst>
  <dgm:cxnLst>
    <dgm:cxn modelId="{26ADD668-1158-4920-8BC5-627A9128E71E}" srcId="{8071F2AF-90C2-49DF-9FC3-7317146C513E}" destId="{78199968-2C94-4834-8A78-2748C3E06E41}" srcOrd="3" destOrd="0" parTransId="{35F52DF3-6465-4696-905D-045484E95A9E}" sibTransId="{195F31DB-5551-4670-98D0-DF06CD14D666}"/>
    <dgm:cxn modelId="{CF80D8F1-3269-4D0B-B074-0F9E7880F466}" type="presOf" srcId="{D719E3B9-2F90-456B-B7EB-59255AC7AC27}" destId="{4235C5A0-D368-4C22-A04E-CC42B5FB534F}" srcOrd="0" destOrd="0" presId="urn:microsoft.com/office/officeart/2005/8/layout/chevron1"/>
    <dgm:cxn modelId="{3CBB095C-6244-4528-B504-D424D37C93FD}" type="presOf" srcId="{EE90F2AA-AC97-46CC-8450-10C3A4933154}" destId="{E0E98DA4-864C-4A00-A723-B4CFFFBC9FBF}" srcOrd="0" destOrd="0" presId="urn:microsoft.com/office/officeart/2005/8/layout/chevron1"/>
    <dgm:cxn modelId="{AAB83941-3F72-425F-AD57-62B5E7CA8204}" srcId="{8071F2AF-90C2-49DF-9FC3-7317146C513E}" destId="{EE90F2AA-AC97-46CC-8450-10C3A4933154}" srcOrd="1" destOrd="0" parTransId="{BD0CE97A-D062-4C7E-B71C-0E1872B8D27A}" sibTransId="{510FAC25-E7F5-4AB6-A1D3-59B8F7916ADA}"/>
    <dgm:cxn modelId="{DCAA5B70-D3CD-437D-B5C6-E190BE215DA3}" type="presOf" srcId="{196E77DC-E906-43EB-870F-0B1F9272C48F}" destId="{53A12616-1354-4448-98DF-FE9FC2FD5A68}" srcOrd="0" destOrd="0" presId="urn:microsoft.com/office/officeart/2005/8/layout/chevron1"/>
    <dgm:cxn modelId="{3A0D12F8-DB3C-4022-9711-0087DFB096F3}" type="presOf" srcId="{8071F2AF-90C2-49DF-9FC3-7317146C513E}" destId="{88BE147C-282B-4C6B-A902-05CD94CDE3BD}" srcOrd="0" destOrd="0" presId="urn:microsoft.com/office/officeart/2005/8/layout/chevron1"/>
    <dgm:cxn modelId="{F82F4607-AB93-40C4-8476-32E6A7E82E20}" srcId="{8071F2AF-90C2-49DF-9FC3-7317146C513E}" destId="{196E77DC-E906-43EB-870F-0B1F9272C48F}" srcOrd="2" destOrd="0" parTransId="{E6A701A8-FB1A-4EC2-A8C0-26E392223D18}" sibTransId="{8150F760-1120-4D6B-BFBE-82DDFDBDF52A}"/>
    <dgm:cxn modelId="{77E56C8F-D3F7-4952-ACFB-66565B7BBFAE}" srcId="{8071F2AF-90C2-49DF-9FC3-7317146C513E}" destId="{D719E3B9-2F90-456B-B7EB-59255AC7AC27}" srcOrd="0" destOrd="0" parTransId="{020E6ED1-7012-47C7-9BC9-D22ACBBD8E37}" sibTransId="{9570B7CD-2CB3-4E82-8D9D-5D32BD795983}"/>
    <dgm:cxn modelId="{F2B81E12-BDA8-49F4-B2ED-1D07DABD3EEC}" type="presOf" srcId="{78199968-2C94-4834-8A78-2748C3E06E41}" destId="{98458193-FCC0-4627-BAEF-0AB9B9C310E5}" srcOrd="0" destOrd="0" presId="urn:microsoft.com/office/officeart/2005/8/layout/chevron1"/>
    <dgm:cxn modelId="{9C544844-F6B1-4A8D-9321-B7930A51D937}" type="presParOf" srcId="{88BE147C-282B-4C6B-A902-05CD94CDE3BD}" destId="{4235C5A0-D368-4C22-A04E-CC42B5FB534F}" srcOrd="0" destOrd="0" presId="urn:microsoft.com/office/officeart/2005/8/layout/chevron1"/>
    <dgm:cxn modelId="{34E64C0B-133C-4D54-BAFC-2A6F5A8BFE86}" type="presParOf" srcId="{88BE147C-282B-4C6B-A902-05CD94CDE3BD}" destId="{20E30E0B-5133-4C15-AF4C-D295397AC648}" srcOrd="1" destOrd="0" presId="urn:microsoft.com/office/officeart/2005/8/layout/chevron1"/>
    <dgm:cxn modelId="{694C5622-6F79-4CF8-A630-F31F7861FD40}" type="presParOf" srcId="{88BE147C-282B-4C6B-A902-05CD94CDE3BD}" destId="{E0E98DA4-864C-4A00-A723-B4CFFFBC9FBF}" srcOrd="2" destOrd="0" presId="urn:microsoft.com/office/officeart/2005/8/layout/chevron1"/>
    <dgm:cxn modelId="{D3B16D95-8CDD-4FBF-A40D-7E6A4C206D24}" type="presParOf" srcId="{88BE147C-282B-4C6B-A902-05CD94CDE3BD}" destId="{DC5D81D6-462C-46CA-A86C-BA63FEC8F310}" srcOrd="3" destOrd="0" presId="urn:microsoft.com/office/officeart/2005/8/layout/chevron1"/>
    <dgm:cxn modelId="{4D35995F-6E51-4227-9F39-EADAAFB7F8E2}" type="presParOf" srcId="{88BE147C-282B-4C6B-A902-05CD94CDE3BD}" destId="{53A12616-1354-4448-98DF-FE9FC2FD5A68}" srcOrd="4" destOrd="0" presId="urn:microsoft.com/office/officeart/2005/8/layout/chevron1"/>
    <dgm:cxn modelId="{7D9816D8-4C74-47DF-9F8F-283D7378293E}" type="presParOf" srcId="{88BE147C-282B-4C6B-A902-05CD94CDE3BD}" destId="{F3FFF971-DEC7-4297-B0E5-38FA36579867}" srcOrd="5" destOrd="0" presId="urn:microsoft.com/office/officeart/2005/8/layout/chevron1"/>
    <dgm:cxn modelId="{926FABE4-909E-4F04-AC01-8808F7F793DE}" type="presParOf" srcId="{88BE147C-282B-4C6B-A902-05CD94CDE3BD}" destId="{98458193-FCC0-4627-BAEF-0AB9B9C310E5}" srcOrd="6" destOrd="0" presId="urn:microsoft.com/office/officeart/2005/8/layout/chevron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071F2AF-90C2-49DF-9FC3-7317146C513E}" type="doc">
      <dgm:prSet loTypeId="urn:microsoft.com/office/officeart/2005/8/layout/chevron1" loCatId="process" qsTypeId="urn:microsoft.com/office/officeart/2005/8/quickstyle/simple1" qsCatId="simple" csTypeId="urn:microsoft.com/office/officeart/2005/8/colors/accent1_2" csCatId="accent1" phldr="1"/>
      <dgm:spPr/>
    </dgm:pt>
    <dgm:pt modelId="{D719E3B9-2F90-456B-B7EB-59255AC7AC27}">
      <dgm:prSet phldrT="[Text]" custT="1"/>
      <dgm:spPr>
        <a:solidFill>
          <a:srgbClr val="0070C0"/>
        </a:solidFill>
      </dgm:spPr>
      <dgm:t>
        <a:bodyPr/>
        <a:lstStyle/>
        <a:p>
          <a:r>
            <a:rPr lang="en-US" sz="2400" dirty="0" smtClean="0"/>
            <a:t>Lead by Example</a:t>
          </a:r>
          <a:endParaRPr lang="en-US" sz="2400" dirty="0"/>
        </a:p>
      </dgm:t>
    </dgm:pt>
    <dgm:pt modelId="{020E6ED1-7012-47C7-9BC9-D22ACBBD8E37}" type="parTrans" cxnId="{77E56C8F-D3F7-4952-ACFB-66565B7BBFAE}">
      <dgm:prSet/>
      <dgm:spPr/>
      <dgm:t>
        <a:bodyPr/>
        <a:lstStyle/>
        <a:p>
          <a:endParaRPr lang="en-US" sz="900"/>
        </a:p>
      </dgm:t>
    </dgm:pt>
    <dgm:pt modelId="{9570B7CD-2CB3-4E82-8D9D-5D32BD795983}" type="sibTrans" cxnId="{77E56C8F-D3F7-4952-ACFB-66565B7BBFAE}">
      <dgm:prSet/>
      <dgm:spPr/>
      <dgm:t>
        <a:bodyPr/>
        <a:lstStyle/>
        <a:p>
          <a:endParaRPr lang="en-US" sz="900"/>
        </a:p>
      </dgm:t>
    </dgm:pt>
    <dgm:pt modelId="{EE90F2AA-AC97-46CC-8450-10C3A4933154}">
      <dgm:prSet phldrT="[Text]" custT="1"/>
      <dgm:spPr>
        <a:solidFill>
          <a:srgbClr val="00B050"/>
        </a:solidFill>
      </dgm:spPr>
      <dgm:t>
        <a:bodyPr/>
        <a:lstStyle/>
        <a:p>
          <a:r>
            <a:rPr lang="en-US" sz="2400" dirty="0" smtClean="0"/>
            <a:t>Engage the Community</a:t>
          </a:r>
          <a:endParaRPr lang="en-US" sz="2400" dirty="0"/>
        </a:p>
      </dgm:t>
    </dgm:pt>
    <dgm:pt modelId="{BD0CE97A-D062-4C7E-B71C-0E1872B8D27A}" type="parTrans" cxnId="{AAB83941-3F72-425F-AD57-62B5E7CA8204}">
      <dgm:prSet/>
      <dgm:spPr/>
      <dgm:t>
        <a:bodyPr/>
        <a:lstStyle/>
        <a:p>
          <a:endParaRPr lang="en-US" sz="900"/>
        </a:p>
      </dgm:t>
    </dgm:pt>
    <dgm:pt modelId="{510FAC25-E7F5-4AB6-A1D3-59B8F7916ADA}" type="sibTrans" cxnId="{AAB83941-3F72-425F-AD57-62B5E7CA8204}">
      <dgm:prSet/>
      <dgm:spPr/>
      <dgm:t>
        <a:bodyPr/>
        <a:lstStyle/>
        <a:p>
          <a:endParaRPr lang="en-US" sz="900"/>
        </a:p>
      </dgm:t>
    </dgm:pt>
    <dgm:pt modelId="{196E77DC-E906-43EB-870F-0B1F9272C48F}">
      <dgm:prSet phldrT="[Text]" custT="1"/>
      <dgm:spPr/>
      <dgm:t>
        <a:bodyPr/>
        <a:lstStyle/>
        <a:p>
          <a:r>
            <a:rPr lang="en-US" sz="2400" dirty="0" smtClean="0"/>
            <a:t>Collaborate Regionally, Nationally</a:t>
          </a:r>
          <a:endParaRPr lang="en-US" sz="2400" dirty="0"/>
        </a:p>
      </dgm:t>
    </dgm:pt>
    <dgm:pt modelId="{E6A701A8-FB1A-4EC2-A8C0-26E392223D18}" type="parTrans" cxnId="{F82F4607-AB93-40C4-8476-32E6A7E82E20}">
      <dgm:prSet/>
      <dgm:spPr/>
      <dgm:t>
        <a:bodyPr/>
        <a:lstStyle/>
        <a:p>
          <a:endParaRPr lang="en-US" sz="900"/>
        </a:p>
      </dgm:t>
    </dgm:pt>
    <dgm:pt modelId="{8150F760-1120-4D6B-BFBE-82DDFDBDF52A}" type="sibTrans" cxnId="{F82F4607-AB93-40C4-8476-32E6A7E82E20}">
      <dgm:prSet/>
      <dgm:spPr/>
      <dgm:t>
        <a:bodyPr/>
        <a:lstStyle/>
        <a:p>
          <a:endParaRPr lang="en-US" sz="900"/>
        </a:p>
      </dgm:t>
    </dgm:pt>
    <dgm:pt modelId="{78199968-2C94-4834-8A78-2748C3E06E41}">
      <dgm:prSet custT="1"/>
      <dgm:spPr/>
      <dgm:t>
        <a:bodyPr/>
        <a:lstStyle/>
        <a:p>
          <a:r>
            <a:rPr lang="en-US" sz="2400" dirty="0" smtClean="0"/>
            <a:t>Improve</a:t>
          </a:r>
          <a:endParaRPr lang="en-US" sz="2400" dirty="0"/>
        </a:p>
      </dgm:t>
    </dgm:pt>
    <dgm:pt modelId="{35F52DF3-6465-4696-905D-045484E95A9E}" type="parTrans" cxnId="{26ADD668-1158-4920-8BC5-627A9128E71E}">
      <dgm:prSet/>
      <dgm:spPr/>
      <dgm:t>
        <a:bodyPr/>
        <a:lstStyle/>
        <a:p>
          <a:endParaRPr lang="en-US" sz="1800"/>
        </a:p>
      </dgm:t>
    </dgm:pt>
    <dgm:pt modelId="{195F31DB-5551-4670-98D0-DF06CD14D666}" type="sibTrans" cxnId="{26ADD668-1158-4920-8BC5-627A9128E71E}">
      <dgm:prSet/>
      <dgm:spPr/>
      <dgm:t>
        <a:bodyPr/>
        <a:lstStyle/>
        <a:p>
          <a:endParaRPr lang="en-US" sz="1800"/>
        </a:p>
      </dgm:t>
    </dgm:pt>
    <dgm:pt modelId="{88BE147C-282B-4C6B-A902-05CD94CDE3BD}" type="pres">
      <dgm:prSet presAssocID="{8071F2AF-90C2-49DF-9FC3-7317146C513E}" presName="Name0" presStyleCnt="0">
        <dgm:presLayoutVars>
          <dgm:dir/>
          <dgm:animLvl val="lvl"/>
          <dgm:resizeHandles val="exact"/>
        </dgm:presLayoutVars>
      </dgm:prSet>
      <dgm:spPr/>
    </dgm:pt>
    <dgm:pt modelId="{4235C5A0-D368-4C22-A04E-CC42B5FB534F}" type="pres">
      <dgm:prSet presAssocID="{D719E3B9-2F90-456B-B7EB-59255AC7AC27}" presName="parTxOnly" presStyleLbl="node1" presStyleIdx="0" presStyleCnt="4">
        <dgm:presLayoutVars>
          <dgm:chMax val="0"/>
          <dgm:chPref val="0"/>
          <dgm:bulletEnabled val="1"/>
        </dgm:presLayoutVars>
      </dgm:prSet>
      <dgm:spPr/>
      <dgm:t>
        <a:bodyPr/>
        <a:lstStyle/>
        <a:p>
          <a:endParaRPr lang="en-US"/>
        </a:p>
      </dgm:t>
    </dgm:pt>
    <dgm:pt modelId="{20E30E0B-5133-4C15-AF4C-D295397AC648}" type="pres">
      <dgm:prSet presAssocID="{9570B7CD-2CB3-4E82-8D9D-5D32BD795983}" presName="parTxOnlySpace" presStyleCnt="0"/>
      <dgm:spPr/>
    </dgm:pt>
    <dgm:pt modelId="{E0E98DA4-864C-4A00-A723-B4CFFFBC9FBF}" type="pres">
      <dgm:prSet presAssocID="{EE90F2AA-AC97-46CC-8450-10C3A4933154}" presName="parTxOnly" presStyleLbl="node1" presStyleIdx="1" presStyleCnt="4">
        <dgm:presLayoutVars>
          <dgm:chMax val="0"/>
          <dgm:chPref val="0"/>
          <dgm:bulletEnabled val="1"/>
        </dgm:presLayoutVars>
      </dgm:prSet>
      <dgm:spPr/>
      <dgm:t>
        <a:bodyPr/>
        <a:lstStyle/>
        <a:p>
          <a:endParaRPr lang="en-US"/>
        </a:p>
      </dgm:t>
    </dgm:pt>
    <dgm:pt modelId="{DC5D81D6-462C-46CA-A86C-BA63FEC8F310}" type="pres">
      <dgm:prSet presAssocID="{510FAC25-E7F5-4AB6-A1D3-59B8F7916ADA}" presName="parTxOnlySpace" presStyleCnt="0"/>
      <dgm:spPr/>
    </dgm:pt>
    <dgm:pt modelId="{53A12616-1354-4448-98DF-FE9FC2FD5A68}" type="pres">
      <dgm:prSet presAssocID="{196E77DC-E906-43EB-870F-0B1F9272C48F}" presName="parTxOnly" presStyleLbl="node1" presStyleIdx="2" presStyleCnt="4">
        <dgm:presLayoutVars>
          <dgm:chMax val="0"/>
          <dgm:chPref val="0"/>
          <dgm:bulletEnabled val="1"/>
        </dgm:presLayoutVars>
      </dgm:prSet>
      <dgm:spPr/>
      <dgm:t>
        <a:bodyPr/>
        <a:lstStyle/>
        <a:p>
          <a:endParaRPr lang="en-US"/>
        </a:p>
      </dgm:t>
    </dgm:pt>
    <dgm:pt modelId="{F3FFF971-DEC7-4297-B0E5-38FA36579867}" type="pres">
      <dgm:prSet presAssocID="{8150F760-1120-4D6B-BFBE-82DDFDBDF52A}" presName="parTxOnlySpace" presStyleCnt="0"/>
      <dgm:spPr/>
    </dgm:pt>
    <dgm:pt modelId="{98458193-FCC0-4627-BAEF-0AB9B9C310E5}" type="pres">
      <dgm:prSet presAssocID="{78199968-2C94-4834-8A78-2748C3E06E41}" presName="parTxOnly" presStyleLbl="node1" presStyleIdx="3" presStyleCnt="4">
        <dgm:presLayoutVars>
          <dgm:chMax val="0"/>
          <dgm:chPref val="0"/>
          <dgm:bulletEnabled val="1"/>
        </dgm:presLayoutVars>
      </dgm:prSet>
      <dgm:spPr/>
      <dgm:t>
        <a:bodyPr/>
        <a:lstStyle/>
        <a:p>
          <a:endParaRPr lang="en-US"/>
        </a:p>
      </dgm:t>
    </dgm:pt>
  </dgm:ptLst>
  <dgm:cxnLst>
    <dgm:cxn modelId="{890BB453-C58F-4DC6-8F77-C603D14CCA7F}" type="presOf" srcId="{78199968-2C94-4834-8A78-2748C3E06E41}" destId="{98458193-FCC0-4627-BAEF-0AB9B9C310E5}" srcOrd="0" destOrd="0" presId="urn:microsoft.com/office/officeart/2005/8/layout/chevron1"/>
    <dgm:cxn modelId="{F82F4607-AB93-40C4-8476-32E6A7E82E20}" srcId="{8071F2AF-90C2-49DF-9FC3-7317146C513E}" destId="{196E77DC-E906-43EB-870F-0B1F9272C48F}" srcOrd="2" destOrd="0" parTransId="{E6A701A8-FB1A-4EC2-A8C0-26E392223D18}" sibTransId="{8150F760-1120-4D6B-BFBE-82DDFDBDF52A}"/>
    <dgm:cxn modelId="{AAB83941-3F72-425F-AD57-62B5E7CA8204}" srcId="{8071F2AF-90C2-49DF-9FC3-7317146C513E}" destId="{EE90F2AA-AC97-46CC-8450-10C3A4933154}" srcOrd="1" destOrd="0" parTransId="{BD0CE97A-D062-4C7E-B71C-0E1872B8D27A}" sibTransId="{510FAC25-E7F5-4AB6-A1D3-59B8F7916ADA}"/>
    <dgm:cxn modelId="{00572AB6-2249-42EA-92BB-4BAFD0CD33C4}" type="presOf" srcId="{EE90F2AA-AC97-46CC-8450-10C3A4933154}" destId="{E0E98DA4-864C-4A00-A723-B4CFFFBC9FBF}" srcOrd="0" destOrd="0" presId="urn:microsoft.com/office/officeart/2005/8/layout/chevron1"/>
    <dgm:cxn modelId="{4EF8BAC0-CDE6-4F7F-83D8-DAA707EF33FA}" type="presOf" srcId="{196E77DC-E906-43EB-870F-0B1F9272C48F}" destId="{53A12616-1354-4448-98DF-FE9FC2FD5A68}" srcOrd="0" destOrd="0" presId="urn:microsoft.com/office/officeart/2005/8/layout/chevron1"/>
    <dgm:cxn modelId="{77E56C8F-D3F7-4952-ACFB-66565B7BBFAE}" srcId="{8071F2AF-90C2-49DF-9FC3-7317146C513E}" destId="{D719E3B9-2F90-456B-B7EB-59255AC7AC27}" srcOrd="0" destOrd="0" parTransId="{020E6ED1-7012-47C7-9BC9-D22ACBBD8E37}" sibTransId="{9570B7CD-2CB3-4E82-8D9D-5D32BD795983}"/>
    <dgm:cxn modelId="{26ADD668-1158-4920-8BC5-627A9128E71E}" srcId="{8071F2AF-90C2-49DF-9FC3-7317146C513E}" destId="{78199968-2C94-4834-8A78-2748C3E06E41}" srcOrd="3" destOrd="0" parTransId="{35F52DF3-6465-4696-905D-045484E95A9E}" sibTransId="{195F31DB-5551-4670-98D0-DF06CD14D666}"/>
    <dgm:cxn modelId="{679383C3-D978-4FE2-AC1B-BA9B795F1E30}" type="presOf" srcId="{D719E3B9-2F90-456B-B7EB-59255AC7AC27}" destId="{4235C5A0-D368-4C22-A04E-CC42B5FB534F}" srcOrd="0" destOrd="0" presId="urn:microsoft.com/office/officeart/2005/8/layout/chevron1"/>
    <dgm:cxn modelId="{8C1E9C6A-776A-47A3-AE50-6D494CB96AA6}" type="presOf" srcId="{8071F2AF-90C2-49DF-9FC3-7317146C513E}" destId="{88BE147C-282B-4C6B-A902-05CD94CDE3BD}" srcOrd="0" destOrd="0" presId="urn:microsoft.com/office/officeart/2005/8/layout/chevron1"/>
    <dgm:cxn modelId="{E7A5C36C-20D2-4ADA-ACAB-744F8659B5E4}" type="presParOf" srcId="{88BE147C-282B-4C6B-A902-05CD94CDE3BD}" destId="{4235C5A0-D368-4C22-A04E-CC42B5FB534F}" srcOrd="0" destOrd="0" presId="urn:microsoft.com/office/officeart/2005/8/layout/chevron1"/>
    <dgm:cxn modelId="{BE9A9B6B-4ED4-4602-BF24-F4B933551FBF}" type="presParOf" srcId="{88BE147C-282B-4C6B-A902-05CD94CDE3BD}" destId="{20E30E0B-5133-4C15-AF4C-D295397AC648}" srcOrd="1" destOrd="0" presId="urn:microsoft.com/office/officeart/2005/8/layout/chevron1"/>
    <dgm:cxn modelId="{6E629D65-47DD-4E74-BA5E-E8AB270AEFAF}" type="presParOf" srcId="{88BE147C-282B-4C6B-A902-05CD94CDE3BD}" destId="{E0E98DA4-864C-4A00-A723-B4CFFFBC9FBF}" srcOrd="2" destOrd="0" presId="urn:microsoft.com/office/officeart/2005/8/layout/chevron1"/>
    <dgm:cxn modelId="{D69846A8-D6DE-48B9-971D-6044EA997FB5}" type="presParOf" srcId="{88BE147C-282B-4C6B-A902-05CD94CDE3BD}" destId="{DC5D81D6-462C-46CA-A86C-BA63FEC8F310}" srcOrd="3" destOrd="0" presId="urn:microsoft.com/office/officeart/2005/8/layout/chevron1"/>
    <dgm:cxn modelId="{3D36C495-8FF1-4BC7-B1D5-C0747527A8F9}" type="presParOf" srcId="{88BE147C-282B-4C6B-A902-05CD94CDE3BD}" destId="{53A12616-1354-4448-98DF-FE9FC2FD5A68}" srcOrd="4" destOrd="0" presId="urn:microsoft.com/office/officeart/2005/8/layout/chevron1"/>
    <dgm:cxn modelId="{46235F1A-F53C-4B0E-9C9C-ABE1C53093FA}" type="presParOf" srcId="{88BE147C-282B-4C6B-A902-05CD94CDE3BD}" destId="{F3FFF971-DEC7-4297-B0E5-38FA36579867}" srcOrd="5" destOrd="0" presId="urn:microsoft.com/office/officeart/2005/8/layout/chevron1"/>
    <dgm:cxn modelId="{92F66085-5512-4EFF-B729-F5A28D464DDF}" type="presParOf" srcId="{88BE147C-282B-4C6B-A902-05CD94CDE3BD}" destId="{98458193-FCC0-4627-BAEF-0AB9B9C310E5}" srcOrd="6" destOrd="0" presId="urn:microsoft.com/office/officeart/2005/8/layout/chevron1"/>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35C5A0-D368-4C22-A04E-CC42B5FB534F}">
      <dsp:nvSpPr>
        <dsp:cNvPr id="0" name=""/>
        <dsp:cNvSpPr/>
      </dsp:nvSpPr>
      <dsp:spPr>
        <a:xfrm>
          <a:off x="4924" y="0"/>
          <a:ext cx="2866851" cy="95408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Lead by Example</a:t>
          </a:r>
          <a:endParaRPr lang="en-US" sz="2400" kern="1200" dirty="0"/>
        </a:p>
      </dsp:txBody>
      <dsp:txXfrm>
        <a:off x="481968" y="0"/>
        <a:ext cx="1912764" cy="954087"/>
      </dsp:txXfrm>
    </dsp:sp>
    <dsp:sp modelId="{E0E98DA4-864C-4A00-A723-B4CFFFBC9FBF}">
      <dsp:nvSpPr>
        <dsp:cNvPr id="0" name=""/>
        <dsp:cNvSpPr/>
      </dsp:nvSpPr>
      <dsp:spPr>
        <a:xfrm>
          <a:off x="2585091" y="0"/>
          <a:ext cx="2866851" cy="95408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Engage the Community</a:t>
          </a:r>
          <a:endParaRPr lang="en-US" sz="2400" kern="1200" dirty="0"/>
        </a:p>
      </dsp:txBody>
      <dsp:txXfrm>
        <a:off x="3062135" y="0"/>
        <a:ext cx="1912764" cy="954087"/>
      </dsp:txXfrm>
    </dsp:sp>
    <dsp:sp modelId="{53A12616-1354-4448-98DF-FE9FC2FD5A68}">
      <dsp:nvSpPr>
        <dsp:cNvPr id="0" name=""/>
        <dsp:cNvSpPr/>
      </dsp:nvSpPr>
      <dsp:spPr>
        <a:xfrm>
          <a:off x="5165257" y="0"/>
          <a:ext cx="2866851" cy="95408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Collaborate Regionally, Nationally</a:t>
          </a:r>
          <a:endParaRPr lang="en-US" sz="2400" kern="1200" dirty="0"/>
        </a:p>
      </dsp:txBody>
      <dsp:txXfrm>
        <a:off x="5642301" y="0"/>
        <a:ext cx="1912764" cy="954087"/>
      </dsp:txXfrm>
    </dsp:sp>
    <dsp:sp modelId="{98458193-FCC0-4627-BAEF-0AB9B9C310E5}">
      <dsp:nvSpPr>
        <dsp:cNvPr id="0" name=""/>
        <dsp:cNvSpPr/>
      </dsp:nvSpPr>
      <dsp:spPr>
        <a:xfrm>
          <a:off x="7745423" y="0"/>
          <a:ext cx="2866851" cy="95408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Constantly Improve</a:t>
          </a:r>
          <a:endParaRPr lang="en-US" sz="2400" kern="1200" dirty="0"/>
        </a:p>
      </dsp:txBody>
      <dsp:txXfrm>
        <a:off x="8222467" y="0"/>
        <a:ext cx="1912764" cy="95408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35C5A0-D368-4C22-A04E-CC42B5FB534F}">
      <dsp:nvSpPr>
        <dsp:cNvPr id="0" name=""/>
        <dsp:cNvSpPr/>
      </dsp:nvSpPr>
      <dsp:spPr>
        <a:xfrm>
          <a:off x="4924" y="0"/>
          <a:ext cx="2866851" cy="954087"/>
        </a:xfrm>
        <a:prstGeom prst="chevron">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Lead by Example</a:t>
          </a:r>
          <a:endParaRPr lang="en-US" sz="2400" kern="1200" dirty="0"/>
        </a:p>
      </dsp:txBody>
      <dsp:txXfrm>
        <a:off x="481968" y="0"/>
        <a:ext cx="1912764" cy="954087"/>
      </dsp:txXfrm>
    </dsp:sp>
    <dsp:sp modelId="{E0E98DA4-864C-4A00-A723-B4CFFFBC9FBF}">
      <dsp:nvSpPr>
        <dsp:cNvPr id="0" name=""/>
        <dsp:cNvSpPr/>
      </dsp:nvSpPr>
      <dsp:spPr>
        <a:xfrm>
          <a:off x="2585091" y="0"/>
          <a:ext cx="2866851" cy="954087"/>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Engage the Community</a:t>
          </a:r>
          <a:endParaRPr lang="en-US" sz="2400" kern="1200" dirty="0"/>
        </a:p>
      </dsp:txBody>
      <dsp:txXfrm>
        <a:off x="3062135" y="0"/>
        <a:ext cx="1912764" cy="954087"/>
      </dsp:txXfrm>
    </dsp:sp>
    <dsp:sp modelId="{53A12616-1354-4448-98DF-FE9FC2FD5A68}">
      <dsp:nvSpPr>
        <dsp:cNvPr id="0" name=""/>
        <dsp:cNvSpPr/>
      </dsp:nvSpPr>
      <dsp:spPr>
        <a:xfrm>
          <a:off x="5165257" y="0"/>
          <a:ext cx="2866851" cy="954087"/>
        </a:xfrm>
        <a:prstGeom prst="chevron">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Collaborate Regionally, Nationally</a:t>
          </a:r>
          <a:endParaRPr lang="en-US" sz="2400" kern="1200" dirty="0"/>
        </a:p>
      </dsp:txBody>
      <dsp:txXfrm>
        <a:off x="5642301" y="0"/>
        <a:ext cx="1912764" cy="954087"/>
      </dsp:txXfrm>
    </dsp:sp>
    <dsp:sp modelId="{98458193-FCC0-4627-BAEF-0AB9B9C310E5}">
      <dsp:nvSpPr>
        <dsp:cNvPr id="0" name=""/>
        <dsp:cNvSpPr/>
      </dsp:nvSpPr>
      <dsp:spPr>
        <a:xfrm>
          <a:off x="7745423" y="0"/>
          <a:ext cx="2866851" cy="95408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Constantly Improve</a:t>
          </a:r>
          <a:endParaRPr lang="en-US" sz="2400" kern="1200" dirty="0"/>
        </a:p>
      </dsp:txBody>
      <dsp:txXfrm>
        <a:off x="8222467" y="0"/>
        <a:ext cx="1912764" cy="95408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35C5A0-D368-4C22-A04E-CC42B5FB534F}">
      <dsp:nvSpPr>
        <dsp:cNvPr id="0" name=""/>
        <dsp:cNvSpPr/>
      </dsp:nvSpPr>
      <dsp:spPr>
        <a:xfrm>
          <a:off x="4924" y="0"/>
          <a:ext cx="2866851" cy="954087"/>
        </a:xfrm>
        <a:prstGeom prst="chevron">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Lead by Example</a:t>
          </a:r>
          <a:endParaRPr lang="en-US" sz="2400" kern="1200" dirty="0"/>
        </a:p>
      </dsp:txBody>
      <dsp:txXfrm>
        <a:off x="481968" y="0"/>
        <a:ext cx="1912764" cy="954087"/>
      </dsp:txXfrm>
    </dsp:sp>
    <dsp:sp modelId="{E0E98DA4-864C-4A00-A723-B4CFFFBC9FBF}">
      <dsp:nvSpPr>
        <dsp:cNvPr id="0" name=""/>
        <dsp:cNvSpPr/>
      </dsp:nvSpPr>
      <dsp:spPr>
        <a:xfrm>
          <a:off x="2585091" y="0"/>
          <a:ext cx="2866851" cy="954087"/>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Engage the Community</a:t>
          </a:r>
          <a:endParaRPr lang="en-US" sz="2400" kern="1200" dirty="0"/>
        </a:p>
      </dsp:txBody>
      <dsp:txXfrm>
        <a:off x="3062135" y="0"/>
        <a:ext cx="1912764" cy="954087"/>
      </dsp:txXfrm>
    </dsp:sp>
    <dsp:sp modelId="{53A12616-1354-4448-98DF-FE9FC2FD5A68}">
      <dsp:nvSpPr>
        <dsp:cNvPr id="0" name=""/>
        <dsp:cNvSpPr/>
      </dsp:nvSpPr>
      <dsp:spPr>
        <a:xfrm>
          <a:off x="5165257" y="0"/>
          <a:ext cx="2866851" cy="954087"/>
        </a:xfrm>
        <a:prstGeom prst="chevron">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Collaborate Regionally, Nationally</a:t>
          </a:r>
          <a:endParaRPr lang="en-US" sz="2400" kern="1200" dirty="0"/>
        </a:p>
      </dsp:txBody>
      <dsp:txXfrm>
        <a:off x="5642301" y="0"/>
        <a:ext cx="1912764" cy="954087"/>
      </dsp:txXfrm>
    </dsp:sp>
    <dsp:sp modelId="{98458193-FCC0-4627-BAEF-0AB9B9C310E5}">
      <dsp:nvSpPr>
        <dsp:cNvPr id="0" name=""/>
        <dsp:cNvSpPr/>
      </dsp:nvSpPr>
      <dsp:spPr>
        <a:xfrm>
          <a:off x="7745423" y="0"/>
          <a:ext cx="2866851" cy="95408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Constantly Improve</a:t>
          </a:r>
          <a:endParaRPr lang="en-US" sz="2400" kern="1200" dirty="0"/>
        </a:p>
      </dsp:txBody>
      <dsp:txXfrm>
        <a:off x="8222467" y="0"/>
        <a:ext cx="1912764" cy="95408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35C5A0-D368-4C22-A04E-CC42B5FB534F}">
      <dsp:nvSpPr>
        <dsp:cNvPr id="0" name=""/>
        <dsp:cNvSpPr/>
      </dsp:nvSpPr>
      <dsp:spPr>
        <a:xfrm>
          <a:off x="4924" y="0"/>
          <a:ext cx="2866851" cy="954087"/>
        </a:xfrm>
        <a:prstGeom prst="chevron">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Lead by Example</a:t>
          </a:r>
          <a:endParaRPr lang="en-US" sz="2400" kern="1200" dirty="0"/>
        </a:p>
      </dsp:txBody>
      <dsp:txXfrm>
        <a:off x="481968" y="0"/>
        <a:ext cx="1912764" cy="954087"/>
      </dsp:txXfrm>
    </dsp:sp>
    <dsp:sp modelId="{E0E98DA4-864C-4A00-A723-B4CFFFBC9FBF}">
      <dsp:nvSpPr>
        <dsp:cNvPr id="0" name=""/>
        <dsp:cNvSpPr/>
      </dsp:nvSpPr>
      <dsp:spPr>
        <a:xfrm>
          <a:off x="2585091" y="0"/>
          <a:ext cx="2866851" cy="954087"/>
        </a:xfrm>
        <a:prstGeom prst="chevron">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Engage the Community</a:t>
          </a:r>
          <a:endParaRPr lang="en-US" sz="2400" kern="1200" dirty="0"/>
        </a:p>
      </dsp:txBody>
      <dsp:txXfrm>
        <a:off x="3062135" y="0"/>
        <a:ext cx="1912764" cy="954087"/>
      </dsp:txXfrm>
    </dsp:sp>
    <dsp:sp modelId="{53A12616-1354-4448-98DF-FE9FC2FD5A68}">
      <dsp:nvSpPr>
        <dsp:cNvPr id="0" name=""/>
        <dsp:cNvSpPr/>
      </dsp:nvSpPr>
      <dsp:spPr>
        <a:xfrm>
          <a:off x="5165257" y="0"/>
          <a:ext cx="2866851" cy="95408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Collaborate Regionally, Nationally</a:t>
          </a:r>
          <a:endParaRPr lang="en-US" sz="2400" kern="1200" dirty="0"/>
        </a:p>
      </dsp:txBody>
      <dsp:txXfrm>
        <a:off x="5642301" y="0"/>
        <a:ext cx="1912764" cy="954087"/>
      </dsp:txXfrm>
    </dsp:sp>
    <dsp:sp modelId="{98458193-FCC0-4627-BAEF-0AB9B9C310E5}">
      <dsp:nvSpPr>
        <dsp:cNvPr id="0" name=""/>
        <dsp:cNvSpPr/>
      </dsp:nvSpPr>
      <dsp:spPr>
        <a:xfrm>
          <a:off x="7745423" y="0"/>
          <a:ext cx="2866851" cy="95408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Constantly Improve</a:t>
          </a:r>
          <a:endParaRPr lang="en-US" sz="2400" kern="1200" dirty="0"/>
        </a:p>
      </dsp:txBody>
      <dsp:txXfrm>
        <a:off x="8222467" y="0"/>
        <a:ext cx="1912764" cy="9540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35C5A0-D368-4C22-A04E-CC42B5FB534F}">
      <dsp:nvSpPr>
        <dsp:cNvPr id="0" name=""/>
        <dsp:cNvSpPr/>
      </dsp:nvSpPr>
      <dsp:spPr>
        <a:xfrm>
          <a:off x="4924" y="0"/>
          <a:ext cx="2866851" cy="954087"/>
        </a:xfrm>
        <a:prstGeom prst="chevron">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Lead by Example</a:t>
          </a:r>
          <a:endParaRPr lang="en-US" sz="2400" kern="1200" dirty="0"/>
        </a:p>
      </dsp:txBody>
      <dsp:txXfrm>
        <a:off x="481968" y="0"/>
        <a:ext cx="1912764" cy="954087"/>
      </dsp:txXfrm>
    </dsp:sp>
    <dsp:sp modelId="{E0E98DA4-864C-4A00-A723-B4CFFFBC9FBF}">
      <dsp:nvSpPr>
        <dsp:cNvPr id="0" name=""/>
        <dsp:cNvSpPr/>
      </dsp:nvSpPr>
      <dsp:spPr>
        <a:xfrm>
          <a:off x="2585091" y="0"/>
          <a:ext cx="2866851" cy="95408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Engage the Community</a:t>
          </a:r>
          <a:endParaRPr lang="en-US" sz="2400" kern="1200" dirty="0"/>
        </a:p>
      </dsp:txBody>
      <dsp:txXfrm>
        <a:off x="3062135" y="0"/>
        <a:ext cx="1912764" cy="954087"/>
      </dsp:txXfrm>
    </dsp:sp>
    <dsp:sp modelId="{53A12616-1354-4448-98DF-FE9FC2FD5A68}">
      <dsp:nvSpPr>
        <dsp:cNvPr id="0" name=""/>
        <dsp:cNvSpPr/>
      </dsp:nvSpPr>
      <dsp:spPr>
        <a:xfrm>
          <a:off x="5165257" y="0"/>
          <a:ext cx="2866851" cy="95408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Collaborate Regionally, Nationally</a:t>
          </a:r>
          <a:endParaRPr lang="en-US" sz="2400" kern="1200" dirty="0"/>
        </a:p>
      </dsp:txBody>
      <dsp:txXfrm>
        <a:off x="5642301" y="0"/>
        <a:ext cx="1912764" cy="954087"/>
      </dsp:txXfrm>
    </dsp:sp>
    <dsp:sp modelId="{98458193-FCC0-4627-BAEF-0AB9B9C310E5}">
      <dsp:nvSpPr>
        <dsp:cNvPr id="0" name=""/>
        <dsp:cNvSpPr/>
      </dsp:nvSpPr>
      <dsp:spPr>
        <a:xfrm>
          <a:off x="7745423" y="0"/>
          <a:ext cx="2866851" cy="95408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Constantly Improve</a:t>
          </a:r>
          <a:endParaRPr lang="en-US" sz="2400" kern="1200" dirty="0"/>
        </a:p>
      </dsp:txBody>
      <dsp:txXfrm>
        <a:off x="8222467" y="0"/>
        <a:ext cx="1912764" cy="9540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35C5A0-D368-4C22-A04E-CC42B5FB534F}">
      <dsp:nvSpPr>
        <dsp:cNvPr id="0" name=""/>
        <dsp:cNvSpPr/>
      </dsp:nvSpPr>
      <dsp:spPr>
        <a:xfrm>
          <a:off x="4924" y="0"/>
          <a:ext cx="2866851" cy="954087"/>
        </a:xfrm>
        <a:prstGeom prst="chevron">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Lead by Example</a:t>
          </a:r>
          <a:endParaRPr lang="en-US" sz="2400" kern="1200" dirty="0"/>
        </a:p>
      </dsp:txBody>
      <dsp:txXfrm>
        <a:off x="481968" y="0"/>
        <a:ext cx="1912764" cy="954087"/>
      </dsp:txXfrm>
    </dsp:sp>
    <dsp:sp modelId="{E0E98DA4-864C-4A00-A723-B4CFFFBC9FBF}">
      <dsp:nvSpPr>
        <dsp:cNvPr id="0" name=""/>
        <dsp:cNvSpPr/>
      </dsp:nvSpPr>
      <dsp:spPr>
        <a:xfrm>
          <a:off x="2585091" y="0"/>
          <a:ext cx="2866851" cy="95408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Engage the Community</a:t>
          </a:r>
          <a:endParaRPr lang="en-US" sz="2400" kern="1200" dirty="0"/>
        </a:p>
      </dsp:txBody>
      <dsp:txXfrm>
        <a:off x="3062135" y="0"/>
        <a:ext cx="1912764" cy="954087"/>
      </dsp:txXfrm>
    </dsp:sp>
    <dsp:sp modelId="{53A12616-1354-4448-98DF-FE9FC2FD5A68}">
      <dsp:nvSpPr>
        <dsp:cNvPr id="0" name=""/>
        <dsp:cNvSpPr/>
      </dsp:nvSpPr>
      <dsp:spPr>
        <a:xfrm>
          <a:off x="5165257" y="0"/>
          <a:ext cx="2866851" cy="95408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Collaborate Regionally, Nationally</a:t>
          </a:r>
          <a:endParaRPr lang="en-US" sz="2400" kern="1200" dirty="0"/>
        </a:p>
      </dsp:txBody>
      <dsp:txXfrm>
        <a:off x="5642301" y="0"/>
        <a:ext cx="1912764" cy="954087"/>
      </dsp:txXfrm>
    </dsp:sp>
    <dsp:sp modelId="{98458193-FCC0-4627-BAEF-0AB9B9C310E5}">
      <dsp:nvSpPr>
        <dsp:cNvPr id="0" name=""/>
        <dsp:cNvSpPr/>
      </dsp:nvSpPr>
      <dsp:spPr>
        <a:xfrm>
          <a:off x="7745423" y="0"/>
          <a:ext cx="2866851" cy="95408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Constantly Improve</a:t>
          </a:r>
          <a:endParaRPr lang="en-US" sz="2400" kern="1200" dirty="0"/>
        </a:p>
      </dsp:txBody>
      <dsp:txXfrm>
        <a:off x="8222467" y="0"/>
        <a:ext cx="1912764" cy="9540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35C5A0-D368-4C22-A04E-CC42B5FB534F}">
      <dsp:nvSpPr>
        <dsp:cNvPr id="0" name=""/>
        <dsp:cNvSpPr/>
      </dsp:nvSpPr>
      <dsp:spPr>
        <a:xfrm>
          <a:off x="4924" y="0"/>
          <a:ext cx="2866851" cy="954087"/>
        </a:xfrm>
        <a:prstGeom prst="chevron">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Lead by Example</a:t>
          </a:r>
          <a:endParaRPr lang="en-US" sz="2400" kern="1200" dirty="0"/>
        </a:p>
      </dsp:txBody>
      <dsp:txXfrm>
        <a:off x="481968" y="0"/>
        <a:ext cx="1912764" cy="954087"/>
      </dsp:txXfrm>
    </dsp:sp>
    <dsp:sp modelId="{E0E98DA4-864C-4A00-A723-B4CFFFBC9FBF}">
      <dsp:nvSpPr>
        <dsp:cNvPr id="0" name=""/>
        <dsp:cNvSpPr/>
      </dsp:nvSpPr>
      <dsp:spPr>
        <a:xfrm>
          <a:off x="2585091" y="0"/>
          <a:ext cx="2866851" cy="95408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Engage the Community</a:t>
          </a:r>
          <a:endParaRPr lang="en-US" sz="2400" kern="1200" dirty="0"/>
        </a:p>
      </dsp:txBody>
      <dsp:txXfrm>
        <a:off x="3062135" y="0"/>
        <a:ext cx="1912764" cy="954087"/>
      </dsp:txXfrm>
    </dsp:sp>
    <dsp:sp modelId="{53A12616-1354-4448-98DF-FE9FC2FD5A68}">
      <dsp:nvSpPr>
        <dsp:cNvPr id="0" name=""/>
        <dsp:cNvSpPr/>
      </dsp:nvSpPr>
      <dsp:spPr>
        <a:xfrm>
          <a:off x="5165257" y="0"/>
          <a:ext cx="2866851" cy="95408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Collaborate Regionally, Nationally</a:t>
          </a:r>
          <a:endParaRPr lang="en-US" sz="2400" kern="1200" dirty="0"/>
        </a:p>
      </dsp:txBody>
      <dsp:txXfrm>
        <a:off x="5642301" y="0"/>
        <a:ext cx="1912764" cy="954087"/>
      </dsp:txXfrm>
    </dsp:sp>
    <dsp:sp modelId="{98458193-FCC0-4627-BAEF-0AB9B9C310E5}">
      <dsp:nvSpPr>
        <dsp:cNvPr id="0" name=""/>
        <dsp:cNvSpPr/>
      </dsp:nvSpPr>
      <dsp:spPr>
        <a:xfrm>
          <a:off x="7745423" y="0"/>
          <a:ext cx="2866851" cy="95408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Constantly Improve</a:t>
          </a:r>
          <a:endParaRPr lang="en-US" sz="2400" kern="1200" dirty="0"/>
        </a:p>
      </dsp:txBody>
      <dsp:txXfrm>
        <a:off x="8222467" y="0"/>
        <a:ext cx="1912764" cy="95408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35C5A0-D368-4C22-A04E-CC42B5FB534F}">
      <dsp:nvSpPr>
        <dsp:cNvPr id="0" name=""/>
        <dsp:cNvSpPr/>
      </dsp:nvSpPr>
      <dsp:spPr>
        <a:xfrm>
          <a:off x="4924" y="0"/>
          <a:ext cx="2866851" cy="954087"/>
        </a:xfrm>
        <a:prstGeom prst="chevron">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Lead by Example</a:t>
          </a:r>
          <a:endParaRPr lang="en-US" sz="2400" kern="1200" dirty="0"/>
        </a:p>
      </dsp:txBody>
      <dsp:txXfrm>
        <a:off x="481968" y="0"/>
        <a:ext cx="1912764" cy="954087"/>
      </dsp:txXfrm>
    </dsp:sp>
    <dsp:sp modelId="{E0E98DA4-864C-4A00-A723-B4CFFFBC9FBF}">
      <dsp:nvSpPr>
        <dsp:cNvPr id="0" name=""/>
        <dsp:cNvSpPr/>
      </dsp:nvSpPr>
      <dsp:spPr>
        <a:xfrm>
          <a:off x="2585091" y="0"/>
          <a:ext cx="2866851" cy="95408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Engage the Community</a:t>
          </a:r>
          <a:endParaRPr lang="en-US" sz="2400" kern="1200" dirty="0"/>
        </a:p>
      </dsp:txBody>
      <dsp:txXfrm>
        <a:off x="3062135" y="0"/>
        <a:ext cx="1912764" cy="954087"/>
      </dsp:txXfrm>
    </dsp:sp>
    <dsp:sp modelId="{53A12616-1354-4448-98DF-FE9FC2FD5A68}">
      <dsp:nvSpPr>
        <dsp:cNvPr id="0" name=""/>
        <dsp:cNvSpPr/>
      </dsp:nvSpPr>
      <dsp:spPr>
        <a:xfrm>
          <a:off x="5165257" y="0"/>
          <a:ext cx="2866851" cy="95408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Collaborate Regionally, Nationally</a:t>
          </a:r>
          <a:endParaRPr lang="en-US" sz="2400" kern="1200" dirty="0"/>
        </a:p>
      </dsp:txBody>
      <dsp:txXfrm>
        <a:off x="5642301" y="0"/>
        <a:ext cx="1912764" cy="954087"/>
      </dsp:txXfrm>
    </dsp:sp>
    <dsp:sp modelId="{98458193-FCC0-4627-BAEF-0AB9B9C310E5}">
      <dsp:nvSpPr>
        <dsp:cNvPr id="0" name=""/>
        <dsp:cNvSpPr/>
      </dsp:nvSpPr>
      <dsp:spPr>
        <a:xfrm>
          <a:off x="7745423" y="0"/>
          <a:ext cx="2866851" cy="95408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Constantly Improve</a:t>
          </a:r>
          <a:endParaRPr lang="en-US" sz="2400" kern="1200" dirty="0"/>
        </a:p>
      </dsp:txBody>
      <dsp:txXfrm>
        <a:off x="8222467" y="0"/>
        <a:ext cx="1912764" cy="95408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35C5A0-D368-4C22-A04E-CC42B5FB534F}">
      <dsp:nvSpPr>
        <dsp:cNvPr id="0" name=""/>
        <dsp:cNvSpPr/>
      </dsp:nvSpPr>
      <dsp:spPr>
        <a:xfrm>
          <a:off x="4924" y="0"/>
          <a:ext cx="2866851" cy="954087"/>
        </a:xfrm>
        <a:prstGeom prst="chevron">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Lead by Example</a:t>
          </a:r>
          <a:endParaRPr lang="en-US" sz="2400" kern="1200" dirty="0"/>
        </a:p>
      </dsp:txBody>
      <dsp:txXfrm>
        <a:off x="481968" y="0"/>
        <a:ext cx="1912764" cy="954087"/>
      </dsp:txXfrm>
    </dsp:sp>
    <dsp:sp modelId="{E0E98DA4-864C-4A00-A723-B4CFFFBC9FBF}">
      <dsp:nvSpPr>
        <dsp:cNvPr id="0" name=""/>
        <dsp:cNvSpPr/>
      </dsp:nvSpPr>
      <dsp:spPr>
        <a:xfrm>
          <a:off x="2585091" y="0"/>
          <a:ext cx="2866851" cy="95408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Engage the Community</a:t>
          </a:r>
          <a:endParaRPr lang="en-US" sz="2400" kern="1200" dirty="0"/>
        </a:p>
      </dsp:txBody>
      <dsp:txXfrm>
        <a:off x="3062135" y="0"/>
        <a:ext cx="1912764" cy="954087"/>
      </dsp:txXfrm>
    </dsp:sp>
    <dsp:sp modelId="{53A12616-1354-4448-98DF-FE9FC2FD5A68}">
      <dsp:nvSpPr>
        <dsp:cNvPr id="0" name=""/>
        <dsp:cNvSpPr/>
      </dsp:nvSpPr>
      <dsp:spPr>
        <a:xfrm>
          <a:off x="5165257" y="0"/>
          <a:ext cx="2866851" cy="95408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Collaborate Regionally, Nationally </a:t>
          </a:r>
          <a:endParaRPr lang="en-US" sz="2400" kern="1200" dirty="0"/>
        </a:p>
      </dsp:txBody>
      <dsp:txXfrm>
        <a:off x="5642301" y="0"/>
        <a:ext cx="1912764" cy="954087"/>
      </dsp:txXfrm>
    </dsp:sp>
    <dsp:sp modelId="{98458193-FCC0-4627-BAEF-0AB9B9C310E5}">
      <dsp:nvSpPr>
        <dsp:cNvPr id="0" name=""/>
        <dsp:cNvSpPr/>
      </dsp:nvSpPr>
      <dsp:spPr>
        <a:xfrm>
          <a:off x="7745423" y="0"/>
          <a:ext cx="2866851" cy="95408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Constantly Improve</a:t>
          </a:r>
          <a:endParaRPr lang="en-US" sz="2400" kern="1200" dirty="0"/>
        </a:p>
      </dsp:txBody>
      <dsp:txXfrm>
        <a:off x="8222467" y="0"/>
        <a:ext cx="1912764" cy="95408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35C5A0-D368-4C22-A04E-CC42B5FB534F}">
      <dsp:nvSpPr>
        <dsp:cNvPr id="0" name=""/>
        <dsp:cNvSpPr/>
      </dsp:nvSpPr>
      <dsp:spPr>
        <a:xfrm>
          <a:off x="4924" y="0"/>
          <a:ext cx="2866851" cy="954087"/>
        </a:xfrm>
        <a:prstGeom prst="chevron">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Lead by Example</a:t>
          </a:r>
          <a:endParaRPr lang="en-US" sz="2400" kern="1200" dirty="0"/>
        </a:p>
      </dsp:txBody>
      <dsp:txXfrm>
        <a:off x="481968" y="0"/>
        <a:ext cx="1912764" cy="954087"/>
      </dsp:txXfrm>
    </dsp:sp>
    <dsp:sp modelId="{E0E98DA4-864C-4A00-A723-B4CFFFBC9FBF}">
      <dsp:nvSpPr>
        <dsp:cNvPr id="0" name=""/>
        <dsp:cNvSpPr/>
      </dsp:nvSpPr>
      <dsp:spPr>
        <a:xfrm>
          <a:off x="2585091" y="0"/>
          <a:ext cx="2866851" cy="95408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Engage the Community</a:t>
          </a:r>
          <a:endParaRPr lang="en-US" sz="2400" kern="1200" dirty="0"/>
        </a:p>
      </dsp:txBody>
      <dsp:txXfrm>
        <a:off x="3062135" y="0"/>
        <a:ext cx="1912764" cy="954087"/>
      </dsp:txXfrm>
    </dsp:sp>
    <dsp:sp modelId="{53A12616-1354-4448-98DF-FE9FC2FD5A68}">
      <dsp:nvSpPr>
        <dsp:cNvPr id="0" name=""/>
        <dsp:cNvSpPr/>
      </dsp:nvSpPr>
      <dsp:spPr>
        <a:xfrm>
          <a:off x="5165257" y="0"/>
          <a:ext cx="2866851" cy="95408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Collaborate Regionally, Nationally </a:t>
          </a:r>
          <a:endParaRPr lang="en-US" sz="2400" kern="1200" dirty="0"/>
        </a:p>
      </dsp:txBody>
      <dsp:txXfrm>
        <a:off x="5642301" y="0"/>
        <a:ext cx="1912764" cy="954087"/>
      </dsp:txXfrm>
    </dsp:sp>
    <dsp:sp modelId="{98458193-FCC0-4627-BAEF-0AB9B9C310E5}">
      <dsp:nvSpPr>
        <dsp:cNvPr id="0" name=""/>
        <dsp:cNvSpPr/>
      </dsp:nvSpPr>
      <dsp:spPr>
        <a:xfrm>
          <a:off x="7745423" y="0"/>
          <a:ext cx="2866851" cy="95408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Constantly Improve</a:t>
          </a:r>
          <a:endParaRPr lang="en-US" sz="2400" kern="1200" dirty="0"/>
        </a:p>
      </dsp:txBody>
      <dsp:txXfrm>
        <a:off x="8222467" y="0"/>
        <a:ext cx="1912764" cy="95408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35C5A0-D368-4C22-A04E-CC42B5FB534F}">
      <dsp:nvSpPr>
        <dsp:cNvPr id="0" name=""/>
        <dsp:cNvSpPr/>
      </dsp:nvSpPr>
      <dsp:spPr>
        <a:xfrm>
          <a:off x="4924" y="0"/>
          <a:ext cx="2866851" cy="954087"/>
        </a:xfrm>
        <a:prstGeom prst="chevron">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Lead by Example</a:t>
          </a:r>
          <a:endParaRPr lang="en-US" sz="2400" kern="1200" dirty="0"/>
        </a:p>
      </dsp:txBody>
      <dsp:txXfrm>
        <a:off x="481968" y="0"/>
        <a:ext cx="1912764" cy="954087"/>
      </dsp:txXfrm>
    </dsp:sp>
    <dsp:sp modelId="{E0E98DA4-864C-4A00-A723-B4CFFFBC9FBF}">
      <dsp:nvSpPr>
        <dsp:cNvPr id="0" name=""/>
        <dsp:cNvSpPr/>
      </dsp:nvSpPr>
      <dsp:spPr>
        <a:xfrm>
          <a:off x="2585091" y="0"/>
          <a:ext cx="2866851" cy="954087"/>
        </a:xfrm>
        <a:prstGeom prst="chevron">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Engage the Community</a:t>
          </a:r>
          <a:endParaRPr lang="en-US" sz="2400" kern="1200" dirty="0"/>
        </a:p>
      </dsp:txBody>
      <dsp:txXfrm>
        <a:off x="3062135" y="0"/>
        <a:ext cx="1912764" cy="954087"/>
      </dsp:txXfrm>
    </dsp:sp>
    <dsp:sp modelId="{53A12616-1354-4448-98DF-FE9FC2FD5A68}">
      <dsp:nvSpPr>
        <dsp:cNvPr id="0" name=""/>
        <dsp:cNvSpPr/>
      </dsp:nvSpPr>
      <dsp:spPr>
        <a:xfrm>
          <a:off x="5165257" y="0"/>
          <a:ext cx="2866851" cy="95408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Collaborate Regionally, Nationally</a:t>
          </a:r>
          <a:endParaRPr lang="en-US" sz="2400" kern="1200" dirty="0"/>
        </a:p>
      </dsp:txBody>
      <dsp:txXfrm>
        <a:off x="5642301" y="0"/>
        <a:ext cx="1912764" cy="954087"/>
      </dsp:txXfrm>
    </dsp:sp>
    <dsp:sp modelId="{98458193-FCC0-4627-BAEF-0AB9B9C310E5}">
      <dsp:nvSpPr>
        <dsp:cNvPr id="0" name=""/>
        <dsp:cNvSpPr/>
      </dsp:nvSpPr>
      <dsp:spPr>
        <a:xfrm>
          <a:off x="7745423" y="0"/>
          <a:ext cx="2866851" cy="95408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Improve</a:t>
          </a:r>
          <a:endParaRPr lang="en-US" sz="2400" kern="1200" dirty="0"/>
        </a:p>
      </dsp:txBody>
      <dsp:txXfrm>
        <a:off x="8222467" y="0"/>
        <a:ext cx="1912764" cy="95408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35C5A0-D368-4C22-A04E-CC42B5FB534F}">
      <dsp:nvSpPr>
        <dsp:cNvPr id="0" name=""/>
        <dsp:cNvSpPr/>
      </dsp:nvSpPr>
      <dsp:spPr>
        <a:xfrm>
          <a:off x="4924" y="0"/>
          <a:ext cx="2866851" cy="954087"/>
        </a:xfrm>
        <a:prstGeom prst="chevron">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Lead by Example</a:t>
          </a:r>
          <a:endParaRPr lang="en-US" sz="2400" kern="1200" dirty="0"/>
        </a:p>
      </dsp:txBody>
      <dsp:txXfrm>
        <a:off x="481968" y="0"/>
        <a:ext cx="1912764" cy="954087"/>
      </dsp:txXfrm>
    </dsp:sp>
    <dsp:sp modelId="{E0E98DA4-864C-4A00-A723-B4CFFFBC9FBF}">
      <dsp:nvSpPr>
        <dsp:cNvPr id="0" name=""/>
        <dsp:cNvSpPr/>
      </dsp:nvSpPr>
      <dsp:spPr>
        <a:xfrm>
          <a:off x="2585091" y="0"/>
          <a:ext cx="2866851" cy="954087"/>
        </a:xfrm>
        <a:prstGeom prst="chevron">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Engage the Community</a:t>
          </a:r>
          <a:endParaRPr lang="en-US" sz="2400" kern="1200" dirty="0"/>
        </a:p>
      </dsp:txBody>
      <dsp:txXfrm>
        <a:off x="3062135" y="0"/>
        <a:ext cx="1912764" cy="954087"/>
      </dsp:txXfrm>
    </dsp:sp>
    <dsp:sp modelId="{53A12616-1354-4448-98DF-FE9FC2FD5A68}">
      <dsp:nvSpPr>
        <dsp:cNvPr id="0" name=""/>
        <dsp:cNvSpPr/>
      </dsp:nvSpPr>
      <dsp:spPr>
        <a:xfrm>
          <a:off x="5165257" y="0"/>
          <a:ext cx="2866851" cy="95408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Collaborate Regionally, Nationally</a:t>
          </a:r>
          <a:endParaRPr lang="en-US" sz="2400" kern="1200" dirty="0"/>
        </a:p>
      </dsp:txBody>
      <dsp:txXfrm>
        <a:off x="5642301" y="0"/>
        <a:ext cx="1912764" cy="954087"/>
      </dsp:txXfrm>
    </dsp:sp>
    <dsp:sp modelId="{98458193-FCC0-4627-BAEF-0AB9B9C310E5}">
      <dsp:nvSpPr>
        <dsp:cNvPr id="0" name=""/>
        <dsp:cNvSpPr/>
      </dsp:nvSpPr>
      <dsp:spPr>
        <a:xfrm>
          <a:off x="7745423" y="0"/>
          <a:ext cx="2866851" cy="95408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Improve</a:t>
          </a:r>
          <a:endParaRPr lang="en-US" sz="2400" kern="1200" dirty="0"/>
        </a:p>
      </dsp:txBody>
      <dsp:txXfrm>
        <a:off x="8222467" y="0"/>
        <a:ext cx="1912764" cy="954087"/>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B8C61F-6CB9-4126-AC62-D33B07E08E35}" type="datetimeFigureOut">
              <a:rPr lang="en-US" smtClean="0"/>
              <a:t>7/14/2015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7AD181-AF5C-4039-99E6-56FA9D9096F8}" type="slidenum">
              <a:rPr lang="en-US" smtClean="0"/>
              <a:t>‹#›</a:t>
            </a:fld>
            <a:endParaRPr lang="en-US"/>
          </a:p>
        </p:txBody>
      </p:sp>
    </p:spTree>
    <p:extLst>
      <p:ext uri="{BB962C8B-B14F-4D97-AF65-F5344CB8AC3E}">
        <p14:creationId xmlns:p14="http://schemas.microsoft.com/office/powerpoint/2010/main" val="3698781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Today’s presentation</a:t>
            </a:r>
            <a:r>
              <a:rPr lang="en-US" baseline="0" dirty="0" smtClean="0"/>
              <a:t> is how Bellevue is addressing climate change, locally and practically.  </a:t>
            </a:r>
          </a:p>
          <a:p>
            <a:pPr marL="171450" indent="-171450">
              <a:buFont typeface="Arial" panose="020B0604020202020204" pitchFamily="34" charset="0"/>
              <a:buChar char="•"/>
            </a:pPr>
            <a:r>
              <a:rPr lang="en-US" baseline="0" dirty="0" smtClean="0"/>
              <a:t>While many cities are deeply involved in resilience planning for major natural disasters or resource constraints, our strategies to date mostly focus on mitigating greenhouse gas emissions throughout our own operations and our community.  </a:t>
            </a:r>
          </a:p>
        </p:txBody>
      </p:sp>
      <p:sp>
        <p:nvSpPr>
          <p:cNvPr id="4" name="Slide Number Placeholder 3"/>
          <p:cNvSpPr>
            <a:spLocks noGrp="1"/>
          </p:cNvSpPr>
          <p:nvPr>
            <p:ph type="sldNum" sz="quarter" idx="10"/>
          </p:nvPr>
        </p:nvSpPr>
        <p:spPr/>
        <p:txBody>
          <a:bodyPr/>
          <a:lstStyle/>
          <a:p>
            <a:fld id="{602F58D3-8EAD-4904-BA53-A4C9EC1B4BF1}" type="slidenum">
              <a:rPr lang="en-US" smtClean="0"/>
              <a:t>1</a:t>
            </a:fld>
            <a:endParaRPr lang="en-US" dirty="0"/>
          </a:p>
        </p:txBody>
      </p:sp>
    </p:spTree>
    <p:extLst>
      <p:ext uri="{BB962C8B-B14F-4D97-AF65-F5344CB8AC3E}">
        <p14:creationId xmlns:p14="http://schemas.microsoft.com/office/powerpoint/2010/main" val="2916822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a:spcBef>
                <a:spcPts val="0"/>
              </a:spcBef>
              <a:spcAft>
                <a:spcPts val="0"/>
              </a:spcAft>
              <a:buFont typeface="Arial" panose="020B0604020202020204" pitchFamily="34" charset="0"/>
              <a:buChar char="•"/>
            </a:pPr>
            <a:r>
              <a:rPr lang="en-US" sz="1200" dirty="0" smtClean="0">
                <a:solidFill>
                  <a:srgbClr val="000000"/>
                </a:solidFill>
                <a:effectLst/>
                <a:latin typeface="Arial"/>
                <a:ea typeface="Calibri"/>
                <a:cs typeface="Times New Roman"/>
              </a:rPr>
              <a:t>Solarize</a:t>
            </a:r>
            <a:r>
              <a:rPr lang="en-US" sz="1200" baseline="0" dirty="0" smtClean="0">
                <a:solidFill>
                  <a:srgbClr val="000000"/>
                </a:solidFill>
                <a:effectLst/>
                <a:latin typeface="Arial"/>
                <a:ea typeface="Calibri"/>
                <a:cs typeface="Times New Roman"/>
              </a:rPr>
              <a:t> Bellevue has been the talk of the town lately </a:t>
            </a:r>
          </a:p>
          <a:p>
            <a:pPr marL="171450" marR="0" indent="-171450" algn="l">
              <a:spcBef>
                <a:spcPts val="0"/>
              </a:spcBef>
              <a:spcAft>
                <a:spcPts val="0"/>
              </a:spcAft>
              <a:buFont typeface="Arial" panose="020B0604020202020204" pitchFamily="34" charset="0"/>
              <a:buChar char="•"/>
            </a:pPr>
            <a:r>
              <a:rPr lang="en-US" sz="1200" baseline="0" dirty="0" smtClean="0">
                <a:solidFill>
                  <a:srgbClr val="000000"/>
                </a:solidFill>
                <a:effectLst/>
                <a:latin typeface="Arial"/>
                <a:ea typeface="Calibri"/>
                <a:cs typeface="Times New Roman"/>
              </a:rPr>
              <a:t>A great showcase project for our community engagement efforts.  </a:t>
            </a:r>
          </a:p>
          <a:p>
            <a:pPr marL="171450" marR="0" indent="-171450" algn="l">
              <a:spcBef>
                <a:spcPts val="0"/>
              </a:spcBef>
              <a:spcAft>
                <a:spcPts val="0"/>
              </a:spcAft>
              <a:buFont typeface="Arial" panose="020B0604020202020204" pitchFamily="34" charset="0"/>
              <a:buChar char="•"/>
            </a:pPr>
            <a:r>
              <a:rPr lang="en-US" sz="1200" baseline="0" dirty="0" smtClean="0">
                <a:solidFill>
                  <a:srgbClr val="000000"/>
                </a:solidFill>
                <a:effectLst/>
                <a:latin typeface="Arial"/>
                <a:ea typeface="Calibri"/>
                <a:cs typeface="Times New Roman"/>
              </a:rPr>
              <a:t>Through this campaign, funding a non-profit partner of ours in the amount of $10,000, the city helped spur community investment in 50 new solar arrays around town.  </a:t>
            </a:r>
          </a:p>
          <a:p>
            <a:pPr marL="171450" marR="0" indent="-171450" algn="l">
              <a:spcBef>
                <a:spcPts val="0"/>
              </a:spcBef>
              <a:spcAft>
                <a:spcPts val="0"/>
              </a:spcAft>
              <a:buFont typeface="Arial" panose="020B0604020202020204" pitchFamily="34" charset="0"/>
              <a:buChar char="•"/>
            </a:pPr>
            <a:r>
              <a:rPr lang="en-US" sz="1200" baseline="0" dirty="0" smtClean="0">
                <a:solidFill>
                  <a:srgbClr val="000000"/>
                </a:solidFill>
                <a:effectLst/>
                <a:latin typeface="Arial"/>
                <a:ea typeface="Calibri"/>
                <a:cs typeface="Times New Roman"/>
              </a:rPr>
              <a:t>The value of these systems equates to an investment of over $1 million in what again are clean technologies manufactured in Washington and green jobs in the local service and labor industries.</a:t>
            </a:r>
          </a:p>
          <a:p>
            <a:pPr marL="171450" marR="0" indent="-171450" algn="l">
              <a:spcBef>
                <a:spcPts val="0"/>
              </a:spcBef>
              <a:spcAft>
                <a:spcPts val="0"/>
              </a:spcAft>
              <a:buFont typeface="Arial" panose="020B0604020202020204" pitchFamily="34" charset="0"/>
              <a:buChar char="•"/>
            </a:pPr>
            <a:r>
              <a:rPr lang="en-US" sz="1200" baseline="0" dirty="0" smtClean="0">
                <a:solidFill>
                  <a:srgbClr val="000000"/>
                </a:solidFill>
                <a:effectLst/>
                <a:latin typeface="Arial"/>
                <a:ea typeface="Calibri"/>
                <a:cs typeface="Times New Roman"/>
              </a:rPr>
              <a:t>[Click slide]</a:t>
            </a:r>
          </a:p>
          <a:p>
            <a:pPr marL="171450" marR="0" indent="-171450" algn="l">
              <a:spcBef>
                <a:spcPts val="0"/>
              </a:spcBef>
              <a:spcAft>
                <a:spcPts val="0"/>
              </a:spcAft>
              <a:buFont typeface="Arial" panose="020B0604020202020204" pitchFamily="34" charset="0"/>
              <a:buChar char="•"/>
            </a:pPr>
            <a:r>
              <a:rPr lang="en-US" sz="1200" baseline="0" dirty="0" smtClean="0">
                <a:solidFill>
                  <a:srgbClr val="000000"/>
                </a:solidFill>
                <a:effectLst/>
                <a:latin typeface="Arial"/>
                <a:ea typeface="Calibri"/>
                <a:cs typeface="Times New Roman"/>
              </a:rPr>
              <a:t>The city is proud to now have over 1 megawatt of solar installed.</a:t>
            </a:r>
          </a:p>
          <a:p>
            <a:pPr marL="171450" marR="0" indent="-171450" algn="l">
              <a:spcBef>
                <a:spcPts val="0"/>
              </a:spcBef>
              <a:spcAft>
                <a:spcPts val="0"/>
              </a:spcAft>
              <a:buFont typeface="Arial" panose="020B0604020202020204" pitchFamily="34" charset="0"/>
              <a:buChar char="•"/>
            </a:pPr>
            <a:r>
              <a:rPr lang="en-US" sz="1200" baseline="0" dirty="0" smtClean="0">
                <a:solidFill>
                  <a:srgbClr val="000000"/>
                </a:solidFill>
                <a:effectLst/>
                <a:latin typeface="Arial"/>
                <a:ea typeface="Calibri"/>
                <a:cs typeface="Times New Roman"/>
              </a:rPr>
              <a:t>This chart shows what a boost recent programming and other large installations have provided</a:t>
            </a:r>
            <a:endParaRPr lang="en-US" sz="1600" dirty="0" smtClean="0">
              <a:effectLst/>
              <a:latin typeface="+mn-lt"/>
              <a:ea typeface="Calibri"/>
              <a:cs typeface="Times New Roman"/>
            </a:endParaRPr>
          </a:p>
          <a:p>
            <a:pPr algn="l"/>
            <a:endParaRPr lang="en-US" dirty="0"/>
          </a:p>
        </p:txBody>
      </p:sp>
      <p:sp>
        <p:nvSpPr>
          <p:cNvPr id="4" name="Slide Number Placeholder 3"/>
          <p:cNvSpPr>
            <a:spLocks noGrp="1"/>
          </p:cNvSpPr>
          <p:nvPr>
            <p:ph type="sldNum" sz="quarter" idx="10"/>
          </p:nvPr>
        </p:nvSpPr>
        <p:spPr/>
        <p:txBody>
          <a:bodyPr/>
          <a:lstStyle/>
          <a:p>
            <a:fld id="{2037BEB2-7244-4FAE-B771-1B838B38218C}"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199247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Once we</a:t>
            </a:r>
            <a:r>
              <a:rPr lang="en-US" baseline="0" dirty="0" smtClean="0"/>
              <a:t> think we’ve started making a dent in our community emissions through engagement programs, it’s important to engage regionally and nationally </a:t>
            </a:r>
          </a:p>
          <a:p>
            <a:pPr marL="171450" indent="-171450">
              <a:buFont typeface="Arial" panose="020B0604020202020204" pitchFamily="34" charset="0"/>
              <a:buChar char="•"/>
            </a:pPr>
            <a:r>
              <a:rPr lang="en-US" baseline="0" dirty="0" smtClean="0"/>
              <a:t>We do this to share best practices, agree to mutual targets, or even engage in some friendly competition, </a:t>
            </a:r>
          </a:p>
          <a:p>
            <a:pPr marL="171450" indent="-171450">
              <a:buFont typeface="Arial" panose="020B0604020202020204" pitchFamily="34" charset="0"/>
              <a:buChar char="•"/>
            </a:pPr>
            <a:r>
              <a:rPr lang="en-US" baseline="0" dirty="0" smtClean="0"/>
              <a:t>We’ll switch gears from community engagement to Collaborating Regionally and Nationally.</a:t>
            </a:r>
            <a:endParaRPr lang="en-US" dirty="0"/>
          </a:p>
        </p:txBody>
      </p:sp>
      <p:sp>
        <p:nvSpPr>
          <p:cNvPr id="4" name="Slide Number Placeholder 3"/>
          <p:cNvSpPr>
            <a:spLocks noGrp="1"/>
          </p:cNvSpPr>
          <p:nvPr>
            <p:ph type="sldNum" sz="quarter" idx="10"/>
          </p:nvPr>
        </p:nvSpPr>
        <p:spPr/>
        <p:txBody>
          <a:bodyPr/>
          <a:lstStyle/>
          <a:p>
            <a:fld id="{ED1283D7-45BC-403B-BC99-02791D7A2F81}" type="slidenum">
              <a:rPr lang="en-US" smtClean="0"/>
              <a:t>11</a:t>
            </a:fld>
            <a:endParaRPr lang="en-US"/>
          </a:p>
        </p:txBody>
      </p:sp>
    </p:spTree>
    <p:extLst>
      <p:ext uri="{BB962C8B-B14F-4D97-AF65-F5344CB8AC3E}">
        <p14:creationId xmlns:p14="http://schemas.microsoft.com/office/powerpoint/2010/main" val="2679466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smtClean="0"/>
              <a:t>Community</a:t>
            </a:r>
            <a:r>
              <a:rPr lang="en-US" sz="1100" baseline="0" dirty="0" smtClean="0"/>
              <a:t> Engagement becomes critical as we move to the next step in Bellevue’s process – Regional and national collaboration.</a:t>
            </a:r>
          </a:p>
          <a:p>
            <a:pPr marL="171450" indent="-171450">
              <a:buFont typeface="Arial" panose="020B0604020202020204" pitchFamily="34" charset="0"/>
              <a:buChar char="•"/>
            </a:pPr>
            <a:r>
              <a:rPr lang="en-US" sz="1100" baseline="0" dirty="0" smtClean="0"/>
              <a:t>Bellevue has been selected among </a:t>
            </a:r>
            <a:r>
              <a:rPr lang="en-US" sz="1100" dirty="0" smtClean="0"/>
              <a:t>50 cities competing nationwide</a:t>
            </a:r>
            <a:r>
              <a:rPr lang="en-US" sz="1100" baseline="0" dirty="0" smtClean="0"/>
              <a:t> to compete for the Georgetown University Energy Prize – a $5 million competition to see who can reduce the most reduce residential and municipal energy consumption.</a:t>
            </a:r>
          </a:p>
          <a:p>
            <a:pPr marL="171450" indent="-171450">
              <a:buFont typeface="Arial" panose="020B0604020202020204" pitchFamily="34" charset="0"/>
              <a:buChar char="•"/>
            </a:pPr>
            <a:r>
              <a:rPr lang="en-US" sz="1100" baseline="0" dirty="0" smtClean="0"/>
              <a:t>we are excited for this opportunity to be more creative, more productive, and more rewarded</a:t>
            </a:r>
          </a:p>
          <a:p>
            <a:pPr marL="171450" indent="-171450">
              <a:buFont typeface="Arial" panose="020B0604020202020204" pitchFamily="34" charset="0"/>
              <a:buChar char="•"/>
            </a:pPr>
            <a:r>
              <a:rPr lang="en-US" sz="1100" baseline="0" dirty="0" smtClean="0"/>
              <a:t>We will need to be – Energy Efficiency has been identified by Georgetown University as a “Stuck Problem” </a:t>
            </a:r>
          </a:p>
          <a:p>
            <a:pPr marL="171450" indent="-171450">
              <a:buFont typeface="Arial" panose="020B0604020202020204" pitchFamily="34" charset="0"/>
              <a:buChar char="•"/>
            </a:pPr>
            <a:r>
              <a:rPr lang="en-US" sz="1100" baseline="0" dirty="0" smtClean="0"/>
              <a:t>While many resources exist to increase the efficiency of our homes, how many of us feel like we’ve done everything we probably could? [SHOW OF HANDS]</a:t>
            </a:r>
          </a:p>
          <a:p>
            <a:pPr marL="171450" indent="-171450">
              <a:buFont typeface="Arial" panose="020B0604020202020204" pitchFamily="34" charset="0"/>
              <a:buChar char="•"/>
            </a:pPr>
            <a:r>
              <a:rPr lang="en-US" sz="1100" baseline="0" dirty="0" smtClean="0"/>
              <a:t>How do you fix a stuck problem? The first flight across the Atlantic, food preservation, even measuring longitude were all similar problems – solved eventually by a big challenge with a grand prize cash purse.  (Lindbergh needed money and a reward was issued, Napoleon issued food preservation challenge, led to canned food)</a:t>
            </a:r>
          </a:p>
          <a:p>
            <a:pPr marL="171450" indent="-171450">
              <a:buFont typeface="Arial" panose="020B0604020202020204" pitchFamily="34" charset="0"/>
              <a:buChar char="•"/>
            </a:pPr>
            <a:r>
              <a:rPr lang="en-US" sz="1100" baseline="0" dirty="0" smtClean="0"/>
              <a:t>A representative from a competing city said, “The grand prize is something like $5 million and change.  One community will get the $5 million – but we’ll all get the change.”</a:t>
            </a:r>
          </a:p>
          <a:p>
            <a:pPr marL="171450" indent="-171450">
              <a:buFont typeface="Arial" panose="020B0604020202020204" pitchFamily="34" charset="0"/>
              <a:buChar char="•"/>
            </a:pPr>
            <a:r>
              <a:rPr lang="en-US" sz="1100" baseline="0" dirty="0" smtClean="0"/>
              <a:t>This is a 2-year prize competition and our Eastside Energy Corps are functioning as the mind, body, and voice of the community’s efforts to win.</a:t>
            </a:r>
            <a:endParaRPr lang="en-US" sz="1100" dirty="0"/>
          </a:p>
        </p:txBody>
      </p:sp>
      <p:sp>
        <p:nvSpPr>
          <p:cNvPr id="4" name="Slide Number Placeholder 3"/>
          <p:cNvSpPr>
            <a:spLocks noGrp="1"/>
          </p:cNvSpPr>
          <p:nvPr>
            <p:ph type="sldNum" sz="quarter" idx="10"/>
          </p:nvPr>
        </p:nvSpPr>
        <p:spPr/>
        <p:txBody>
          <a:bodyPr/>
          <a:lstStyle/>
          <a:p>
            <a:fld id="{2037BEB2-7244-4FAE-B771-1B838B38218C}"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102349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Equally important to engaging homeowners</a:t>
            </a:r>
            <a:r>
              <a:rPr lang="en-US" baseline="0" dirty="0" smtClean="0"/>
              <a:t> and leading by example, is engaging our youth.</a:t>
            </a:r>
          </a:p>
          <a:p>
            <a:pPr marL="171450" indent="-171450">
              <a:buFont typeface="Arial" panose="020B0604020202020204" pitchFamily="34" charset="0"/>
              <a:buChar char="•"/>
            </a:pPr>
            <a:r>
              <a:rPr lang="en-US" baseline="0" dirty="0" smtClean="0"/>
              <a:t>Bellevue has developed a new partnership with Bellevue schools and students called the Eastside Energy Corps </a:t>
            </a:r>
          </a:p>
          <a:p>
            <a:pPr marL="171450" indent="-171450">
              <a:buFont typeface="Arial" panose="020B0604020202020204" pitchFamily="34" charset="0"/>
              <a:buChar char="•"/>
            </a:pPr>
            <a:r>
              <a:rPr lang="en-US" baseline="0" dirty="0" smtClean="0"/>
              <a:t>EEC is a way for youth to solve tomorrow’s problems in their own backyards today.  </a:t>
            </a:r>
          </a:p>
          <a:p>
            <a:pPr marL="171450" indent="-171450">
              <a:buFont typeface="Arial" panose="020B0604020202020204" pitchFamily="34" charset="0"/>
              <a:buChar char="•"/>
            </a:pPr>
            <a:r>
              <a:rPr lang="en-US" baseline="0" dirty="0" smtClean="0"/>
              <a:t>Sustainability is not only about recycling anymore, but we can learn from the success that recycling gained as a concept that was brought home to parents, by students, over the past 20 years.</a:t>
            </a:r>
          </a:p>
          <a:p>
            <a:pPr marL="171450" indent="-171450">
              <a:buFont typeface="Arial" panose="020B0604020202020204" pitchFamily="34" charset="0"/>
              <a:buChar char="•"/>
            </a:pPr>
            <a:r>
              <a:rPr lang="en-US" baseline="0" dirty="0" smtClean="0"/>
              <a:t>“Mom, why aren’t you recycling this” has turned to “Dad, why aren’t we driving a Prius,” will turn to “Hey, who is leaving all the lights on around the house?”</a:t>
            </a:r>
          </a:p>
          <a:p>
            <a:pPr marL="171450" indent="-171450">
              <a:buFont typeface="Arial" panose="020B0604020202020204" pitchFamily="34" charset="0"/>
              <a:buChar char="•"/>
            </a:pPr>
            <a:r>
              <a:rPr lang="en-US" baseline="0" dirty="0" smtClean="0"/>
              <a:t>The Eastside Energy Corps aims to create a culture shift in Bellevue – from energy ambivalence to energy attentiveness, </a:t>
            </a:r>
          </a:p>
          <a:p>
            <a:pPr marL="171450" indent="-171450">
              <a:buFont typeface="Arial" panose="020B0604020202020204" pitchFamily="34" charset="0"/>
              <a:buChar char="•"/>
            </a:pPr>
            <a:r>
              <a:rPr lang="en-US" baseline="0" dirty="0" smtClean="0"/>
              <a:t>Since its launch in January this year has recruited over 100 Bellevue high school students with some pretty cool projects and plans.</a:t>
            </a:r>
          </a:p>
          <a:p>
            <a:pPr marL="171450" indent="-171450">
              <a:buFont typeface="Arial" panose="020B0604020202020204" pitchFamily="34" charset="0"/>
              <a:buChar char="•"/>
            </a:pPr>
            <a:r>
              <a:rPr lang="en-US" baseline="0" dirty="0" smtClean="0"/>
              <a:t>Roger Chen, the student pictured here in the lower left corner, is seen working with King County Energy Manager David Broustis on a Community Energy Efficiency Plan.  </a:t>
            </a:r>
          </a:p>
          <a:p>
            <a:pPr marL="171450" indent="-171450">
              <a:buFont typeface="Arial" panose="020B0604020202020204" pitchFamily="34" charset="0"/>
              <a:buChar char="•"/>
            </a:pPr>
            <a:r>
              <a:rPr lang="en-US" baseline="0" dirty="0" smtClean="0"/>
              <a:t>Since becoming involved with the Corps, Roger has turned into something of a Bellevue Energy Superhero [CLICK ANIMATION]– so watch out!</a:t>
            </a:r>
            <a:endParaRPr lang="en-US" dirty="0"/>
          </a:p>
        </p:txBody>
      </p:sp>
      <p:sp>
        <p:nvSpPr>
          <p:cNvPr id="4" name="Slide Number Placeholder 3"/>
          <p:cNvSpPr>
            <a:spLocks noGrp="1"/>
          </p:cNvSpPr>
          <p:nvPr>
            <p:ph type="sldNum" sz="quarter" idx="10"/>
          </p:nvPr>
        </p:nvSpPr>
        <p:spPr/>
        <p:txBody>
          <a:bodyPr/>
          <a:lstStyle/>
          <a:p>
            <a:fld id="{2037BEB2-7244-4FAE-B771-1B838B38218C}"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518161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Our strategies prove that addressing climate change is first and foremost, a local and practical endeavor.</a:t>
            </a:r>
          </a:p>
          <a:p>
            <a:pPr marL="171450" indent="-171450">
              <a:buFont typeface="Arial" panose="020B0604020202020204" pitchFamily="34" charset="0"/>
              <a:buChar char="•"/>
            </a:pPr>
            <a:r>
              <a:rPr lang="en-US" baseline="0" dirty="0" smtClean="0"/>
              <a:t>Also prove that climate change mitigation is economic development and fiscal stewardship –indicated by cost savings figures and investments in local jobs that programs have enabled.</a:t>
            </a:r>
          </a:p>
          <a:p>
            <a:pPr marL="171450" indent="-171450">
              <a:buFont typeface="Arial" panose="020B0604020202020204" pitchFamily="34" charset="0"/>
              <a:buChar char="•"/>
            </a:pPr>
            <a:r>
              <a:rPr lang="en-US" baseline="0" dirty="0" smtClean="0"/>
              <a:t>Through our strategies significant progress is in fact being made – qualitatively and quantitatively.</a:t>
            </a:r>
          </a:p>
          <a:p>
            <a:pPr marL="171450" indent="-171450">
              <a:buFont typeface="Arial" panose="020B0604020202020204" pitchFamily="34" charset="0"/>
              <a:buChar char="•"/>
            </a:pPr>
            <a:r>
              <a:rPr lang="en-US" baseline="0" dirty="0" smtClean="0"/>
              <a:t>In City of Bellevue’s four-step process, each step is benefitted by the previous one.</a:t>
            </a:r>
          </a:p>
          <a:p>
            <a:pPr marL="171450" indent="-171450">
              <a:buFont typeface="Arial" panose="020B0604020202020204" pitchFamily="34" charset="0"/>
              <a:buChar char="•"/>
            </a:pPr>
            <a:r>
              <a:rPr lang="en-US" baseline="0" dirty="0" smtClean="0"/>
              <a:t>Started by getting our own house in order – ensuring we were a leader ourselves before telling our community that we were or asking for residents and businesses to be leaders too.</a:t>
            </a:r>
          </a:p>
          <a:p>
            <a:pPr marL="171450" indent="-171450">
              <a:buFont typeface="Arial" panose="020B0604020202020204" pitchFamily="34" charset="0"/>
              <a:buChar char="•"/>
            </a:pPr>
            <a:r>
              <a:rPr lang="en-US" baseline="0" dirty="0" smtClean="0"/>
              <a:t>Next came community engagement efforts –campaigns, actions, and fun opportunities for residents and businesses to go green.</a:t>
            </a:r>
          </a:p>
          <a:p>
            <a:pPr marL="171450" indent="-171450">
              <a:buFont typeface="Arial" panose="020B0604020202020204" pitchFamily="34" charset="0"/>
              <a:buChar char="•"/>
            </a:pPr>
            <a:r>
              <a:rPr lang="en-US" baseline="0" dirty="0" smtClean="0"/>
              <a:t>Next we have begun collaborating more regionally, and even nationally.  This holds us to our commitments, allows us to borrow or lend resources from others, and raise the profile of the work we are doing.</a:t>
            </a:r>
          </a:p>
          <a:p>
            <a:pPr marL="171450" indent="-171450">
              <a:buFont typeface="Arial" panose="020B0604020202020204" pitchFamily="34" charset="0"/>
              <a:buChar char="•"/>
            </a:pPr>
            <a:r>
              <a:rPr lang="en-US" baseline="0" dirty="0" smtClean="0"/>
              <a:t>Before we succeed in meeting regional greenhouse gas reduction targets, will need to keep improving upon what we’ve started</a:t>
            </a:r>
          </a:p>
        </p:txBody>
      </p:sp>
      <p:sp>
        <p:nvSpPr>
          <p:cNvPr id="4" name="Slide Number Placeholder 3"/>
          <p:cNvSpPr>
            <a:spLocks noGrp="1"/>
          </p:cNvSpPr>
          <p:nvPr>
            <p:ph type="sldNum" sz="quarter" idx="10"/>
          </p:nvPr>
        </p:nvSpPr>
        <p:spPr/>
        <p:txBody>
          <a:bodyPr/>
          <a:lstStyle/>
          <a:p>
            <a:fld id="{602F58D3-8EAD-4904-BA53-A4C9EC1B4BF1}" type="slidenum">
              <a:rPr lang="en-US" smtClean="0"/>
              <a:t>2</a:t>
            </a:fld>
            <a:endParaRPr lang="en-US" dirty="0"/>
          </a:p>
        </p:txBody>
      </p:sp>
    </p:spTree>
    <p:extLst>
      <p:ext uri="{BB962C8B-B14F-4D97-AF65-F5344CB8AC3E}">
        <p14:creationId xmlns:p14="http://schemas.microsoft.com/office/powerpoint/2010/main" val="4131330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Many successes to note in terms of </a:t>
            </a:r>
            <a:r>
              <a:rPr lang="en-US" i="1" dirty="0" smtClean="0"/>
              <a:t>leading by example </a:t>
            </a:r>
            <a:r>
              <a:rPr lang="en-US" dirty="0" smtClean="0"/>
              <a:t> </a:t>
            </a:r>
          </a:p>
          <a:p>
            <a:pPr marL="171450" indent="-171450">
              <a:buFont typeface="Arial" panose="020B0604020202020204" pitchFamily="34" charset="0"/>
              <a:buChar char="•"/>
            </a:pPr>
            <a:r>
              <a:rPr lang="en-US" dirty="0" smtClean="0"/>
              <a:t>Many are things that cities are doing all around the world.</a:t>
            </a:r>
            <a:r>
              <a:rPr lang="en-US" baseline="0" dirty="0" smtClean="0"/>
              <a:t> They work for them, they work for us, and they can work in your cities if they haven’t already.</a:t>
            </a:r>
          </a:p>
          <a:p>
            <a:pPr marL="171450" indent="-171450">
              <a:buFont typeface="Arial" panose="020B0604020202020204" pitchFamily="34" charset="0"/>
              <a:buChar char="•"/>
            </a:pPr>
            <a:r>
              <a:rPr lang="en-US" baseline="0" dirty="0" smtClean="0"/>
              <a:t>We’ll go into greater detail on a few of these to show the cost savings, environmental benefits, and other performance metrics of these actions.</a:t>
            </a:r>
          </a:p>
          <a:p>
            <a:pPr marL="171450" indent="-171450">
              <a:buFont typeface="Arial" panose="020B0604020202020204" pitchFamily="34" charset="0"/>
              <a:buChar char="•"/>
            </a:pPr>
            <a:r>
              <a:rPr lang="en-US" baseline="0" dirty="0" smtClean="0"/>
              <a:t>RCM  = Resource Conservation Manager (explained in next slide)</a:t>
            </a:r>
            <a:endParaRPr lang="en-US" dirty="0"/>
          </a:p>
        </p:txBody>
      </p:sp>
      <p:sp>
        <p:nvSpPr>
          <p:cNvPr id="4" name="Slide Number Placeholder 3"/>
          <p:cNvSpPr>
            <a:spLocks noGrp="1"/>
          </p:cNvSpPr>
          <p:nvPr>
            <p:ph type="sldNum" sz="quarter" idx="10"/>
          </p:nvPr>
        </p:nvSpPr>
        <p:spPr/>
        <p:txBody>
          <a:bodyPr/>
          <a:lstStyle/>
          <a:p>
            <a:fld id="{ED1283D7-45BC-403B-BC99-02791D7A2F81}" type="slidenum">
              <a:rPr lang="en-US" smtClean="0"/>
              <a:t>3</a:t>
            </a:fld>
            <a:endParaRPr lang="en-US"/>
          </a:p>
        </p:txBody>
      </p:sp>
    </p:spTree>
    <p:extLst>
      <p:ext uri="{BB962C8B-B14F-4D97-AF65-F5344CB8AC3E}">
        <p14:creationId xmlns:p14="http://schemas.microsoft.com/office/powerpoint/2010/main" val="2662745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Resource Conservation</a:t>
            </a:r>
            <a:r>
              <a:rPr lang="en-US" sz="1200" kern="1200" baseline="0" dirty="0" smtClean="0">
                <a:solidFill>
                  <a:schemeClr val="tx1"/>
                </a:solidFill>
                <a:effectLst/>
                <a:latin typeface="+mn-lt"/>
                <a:ea typeface="+mn-ea"/>
                <a:cs typeface="+mn-cs"/>
              </a:rPr>
              <a:t> Manager (RCM) is a d</a:t>
            </a:r>
            <a:r>
              <a:rPr lang="en-US" sz="1200" kern="1200" dirty="0" smtClean="0">
                <a:solidFill>
                  <a:schemeClr val="tx1"/>
                </a:solidFill>
                <a:effectLst/>
                <a:latin typeface="+mn-lt"/>
                <a:ea typeface="+mn-ea"/>
                <a:cs typeface="+mn-cs"/>
              </a:rPr>
              <a:t>edicated </a:t>
            </a:r>
            <a:r>
              <a:rPr lang="en-US" sz="1200" kern="1200" baseline="0" dirty="0" smtClean="0">
                <a:solidFill>
                  <a:schemeClr val="tx1"/>
                </a:solidFill>
                <a:effectLst/>
                <a:latin typeface="+mn-lt"/>
                <a:ea typeface="+mn-ea"/>
                <a:cs typeface="+mn-cs"/>
              </a:rPr>
              <a:t>employee on staff dedicated specifically tasked with saving 5% on energy and water consumption every year.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RCM has saved the city nearly $1 million to date and provided some of the largest contributions to our operational greenhouse gas reductions –equivalent of taking over 1,300 vehicles off the road for a year.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At City Hall, the RCM has boosted our national EPA </a:t>
            </a:r>
            <a:r>
              <a:rPr lang="en-US" sz="1200" kern="1200" baseline="0" dirty="0" err="1" smtClean="0">
                <a:solidFill>
                  <a:schemeClr val="tx1"/>
                </a:solidFill>
                <a:effectLst/>
                <a:latin typeface="+mn-lt"/>
                <a:ea typeface="+mn-ea"/>
                <a:cs typeface="+mn-cs"/>
              </a:rPr>
              <a:t>EnergyStar</a:t>
            </a:r>
            <a:r>
              <a:rPr lang="en-US" sz="1200" kern="1200" baseline="0" dirty="0" smtClean="0">
                <a:solidFill>
                  <a:schemeClr val="tx1"/>
                </a:solidFill>
                <a:effectLst/>
                <a:latin typeface="+mn-lt"/>
                <a:ea typeface="+mn-ea"/>
                <a:cs typeface="+mn-cs"/>
              </a:rPr>
              <a:t> rating from 92 to 99 (out of 100), meaning it is outperforming most city hall’s in the nation.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[About EPA ENERGY STAR - </a:t>
            </a:r>
            <a:r>
              <a:rPr lang="en-US" sz="1200" b="0" i="0" kern="1200" dirty="0" smtClean="0">
                <a:solidFill>
                  <a:schemeClr val="tx1"/>
                </a:solidFill>
                <a:effectLst/>
                <a:latin typeface="+mn-lt"/>
                <a:ea typeface="+mn-ea"/>
                <a:cs typeface="+mn-cs"/>
              </a:rPr>
              <a:t>the score assesses how your building is performing as a whole: its assets, its operations, and how the people inside use it,</a:t>
            </a:r>
            <a:r>
              <a:rPr lang="en-US" sz="1200" b="0" i="0" kern="1200" baseline="0" dirty="0" smtClean="0">
                <a:solidFill>
                  <a:schemeClr val="tx1"/>
                </a:solidFill>
                <a:effectLst/>
                <a:latin typeface="+mn-lt"/>
                <a:ea typeface="+mn-ea"/>
                <a:cs typeface="+mn-cs"/>
              </a:rPr>
              <a:t> relative to other buildings of the same type and use nationwide.]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Program is supported financially by Puget Sound Energy.  Many utilities offer programs like this.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037BEB2-7244-4FAE-B771-1B838B38218C}"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252455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Fortunate to land a significant solar array on our 2</a:t>
            </a:r>
            <a:r>
              <a:rPr lang="en-US" baseline="30000" dirty="0" smtClean="0"/>
              <a:t>nd</a:t>
            </a:r>
            <a:r>
              <a:rPr lang="en-US" dirty="0" smtClean="0"/>
              <a:t> largest city facility – the Bellevue Service Center – in 2014.  </a:t>
            </a:r>
          </a:p>
          <a:p>
            <a:pPr marL="171450" indent="-171450">
              <a:buFont typeface="Arial" panose="020B0604020202020204" pitchFamily="34" charset="0"/>
              <a:buChar char="•"/>
            </a:pPr>
            <a:r>
              <a:rPr lang="en-US" dirty="0" smtClean="0"/>
              <a:t>Installation occurred</a:t>
            </a:r>
            <a:r>
              <a:rPr lang="en-US" baseline="0" dirty="0" smtClean="0"/>
              <a:t> ri</a:t>
            </a:r>
            <a:r>
              <a:rPr lang="en-US" dirty="0" smtClean="0"/>
              <a:t>ght as we</a:t>
            </a:r>
            <a:r>
              <a:rPr lang="en-US" baseline="0" dirty="0" smtClean="0"/>
              <a:t> were </a:t>
            </a:r>
            <a:r>
              <a:rPr lang="en-US" baseline="0" dirty="0" err="1" smtClean="0"/>
              <a:t>kickstarting</a:t>
            </a:r>
            <a:r>
              <a:rPr lang="en-US" baseline="0" dirty="0" smtClean="0"/>
              <a:t> a new campaign for our whole community to go solar, </a:t>
            </a:r>
          </a:p>
          <a:p>
            <a:pPr marL="171450" indent="-171450">
              <a:buFont typeface="Arial" panose="020B0604020202020204" pitchFamily="34" charset="0"/>
              <a:buChar char="•"/>
            </a:pPr>
            <a:r>
              <a:rPr lang="en-US" baseline="0" dirty="0" smtClean="0"/>
              <a:t>Once again could “walk our talk.”</a:t>
            </a:r>
          </a:p>
          <a:p>
            <a:pPr marL="171450" indent="-171450">
              <a:buFont typeface="Arial" panose="020B0604020202020204" pitchFamily="34" charset="0"/>
              <a:buChar char="•"/>
            </a:pPr>
            <a:r>
              <a:rPr lang="en-US" baseline="0" dirty="0" smtClean="0"/>
              <a:t>System is comprised almost entirely of parts manufactured in the state of Washington.  </a:t>
            </a:r>
          </a:p>
          <a:p>
            <a:pPr marL="171450" indent="-171450">
              <a:buFont typeface="Arial" panose="020B0604020202020204" pitchFamily="34" charset="0"/>
              <a:buChar char="•"/>
            </a:pPr>
            <a:r>
              <a:rPr lang="en-US" baseline="0" dirty="0" smtClean="0"/>
              <a:t>It produces the equivalent of 2.5 homes worth of energy each year.</a:t>
            </a:r>
            <a:endParaRPr lang="en-US" dirty="0"/>
          </a:p>
        </p:txBody>
      </p:sp>
      <p:sp>
        <p:nvSpPr>
          <p:cNvPr id="4" name="Slide Number Placeholder 3"/>
          <p:cNvSpPr>
            <a:spLocks noGrp="1"/>
          </p:cNvSpPr>
          <p:nvPr>
            <p:ph type="sldNum" sz="quarter" idx="10"/>
          </p:nvPr>
        </p:nvSpPr>
        <p:spPr/>
        <p:txBody>
          <a:bodyPr/>
          <a:lstStyle/>
          <a:p>
            <a:fld id="{2037BEB2-7244-4FAE-B771-1B838B38218C}"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277401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baseline="0" dirty="0" smtClean="0">
                <a:solidFill>
                  <a:schemeClr val="bg1"/>
                </a:solidFill>
              </a:rPr>
              <a:t>Undertaking  second round of comprehensive LED streetlight retrofits this year</a:t>
            </a:r>
          </a:p>
          <a:p>
            <a:pPr marL="171450" lvl="0" indent="-171450">
              <a:buFont typeface="Arial" panose="020B0604020202020204" pitchFamily="34" charset="0"/>
              <a:buChar char="•"/>
            </a:pPr>
            <a:r>
              <a:rPr lang="en-US" sz="1200" baseline="0" dirty="0" smtClean="0">
                <a:solidFill>
                  <a:schemeClr val="bg1"/>
                </a:solidFill>
              </a:rPr>
              <a:t>First round reduced energy costs by roughly $1 million.</a:t>
            </a:r>
          </a:p>
          <a:p>
            <a:pPr marL="171450" lvl="0" indent="-171450">
              <a:buFont typeface="Arial" panose="020B0604020202020204" pitchFamily="34" charset="0"/>
              <a:buChar char="•"/>
            </a:pPr>
            <a:r>
              <a:rPr lang="en-US" sz="1200" baseline="0" dirty="0" smtClean="0">
                <a:solidFill>
                  <a:schemeClr val="bg1"/>
                </a:solidFill>
              </a:rPr>
              <a:t>Retrofitting </a:t>
            </a:r>
            <a:r>
              <a:rPr lang="en-US" sz="1200" dirty="0" smtClean="0">
                <a:solidFill>
                  <a:schemeClr val="bg1"/>
                </a:solidFill>
              </a:rPr>
              <a:t>4000+ lights</a:t>
            </a:r>
          </a:p>
          <a:p>
            <a:pPr marL="171450" lvl="0" indent="-171450">
              <a:buFont typeface="Arial" panose="020B0604020202020204" pitchFamily="34" charset="0"/>
              <a:buChar char="•"/>
            </a:pPr>
            <a:r>
              <a:rPr lang="en-US" sz="1200" baseline="0" dirty="0" smtClean="0">
                <a:solidFill>
                  <a:schemeClr val="bg1"/>
                </a:solidFill>
              </a:rPr>
              <a:t>Payback of 3.4 years and $173,000 in annual energy savings.</a:t>
            </a:r>
          </a:p>
          <a:p>
            <a:pPr marL="171450" lvl="0" indent="-171450">
              <a:buFont typeface="Arial" panose="020B0604020202020204" pitchFamily="34" charset="0"/>
              <a:buChar char="•"/>
            </a:pPr>
            <a:r>
              <a:rPr lang="en-US" sz="1200" baseline="0" dirty="0" smtClean="0">
                <a:solidFill>
                  <a:schemeClr val="bg1"/>
                </a:solidFill>
              </a:rPr>
              <a:t>Feedback from the community has been more positive than negative, and always interesting, </a:t>
            </a:r>
          </a:p>
          <a:p>
            <a:pPr marL="171450" lvl="0" indent="-171450">
              <a:buFont typeface="Arial" panose="020B0604020202020204" pitchFamily="34" charset="0"/>
              <a:buChar char="•"/>
            </a:pPr>
            <a:r>
              <a:rPr lang="en-US" sz="1200" baseline="0" dirty="0" smtClean="0">
                <a:solidFill>
                  <a:schemeClr val="bg1"/>
                </a:solidFill>
              </a:rPr>
              <a:t>Letter from a resident who can enjoy greater access to stargazing and not have to “hide behind the tree limbs” to avoid the scattered light of the old bulbs.</a:t>
            </a:r>
          </a:p>
          <a:p>
            <a:pPr marL="171450" lvl="0" indent="-171450">
              <a:buFont typeface="Arial" panose="020B0604020202020204" pitchFamily="34" charset="0"/>
              <a:buChar char="•"/>
            </a:pPr>
            <a:endParaRPr lang="en-US" sz="1200" baseline="0" dirty="0" smtClean="0">
              <a:solidFill>
                <a:schemeClr val="bg1"/>
              </a:solidFill>
            </a:endParaRPr>
          </a:p>
        </p:txBody>
      </p:sp>
      <p:sp>
        <p:nvSpPr>
          <p:cNvPr id="4" name="Slide Number Placeholder 3"/>
          <p:cNvSpPr>
            <a:spLocks noGrp="1"/>
          </p:cNvSpPr>
          <p:nvPr>
            <p:ph type="sldNum" sz="quarter" idx="10"/>
          </p:nvPr>
        </p:nvSpPr>
        <p:spPr/>
        <p:txBody>
          <a:bodyPr/>
          <a:lstStyle/>
          <a:p>
            <a:fld id="{2037BEB2-7244-4FAE-B771-1B838B38218C}"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379892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 city is </a:t>
            </a:r>
            <a:r>
              <a:rPr lang="en-US" baseline="0" dirty="0" smtClean="0"/>
              <a:t>a national leader in electric vehicles</a:t>
            </a:r>
          </a:p>
          <a:p>
            <a:pPr marL="171450" indent="-171450">
              <a:buFont typeface="Arial" panose="020B0604020202020204" pitchFamily="34" charset="0"/>
              <a:buChar char="•"/>
            </a:pPr>
            <a:r>
              <a:rPr lang="en-US" baseline="0" dirty="0" smtClean="0"/>
              <a:t>We installed public charging stations when there were barely any cars on the road – this helped educate the community that their decision to drive electric was supported</a:t>
            </a:r>
          </a:p>
          <a:p>
            <a:pPr marL="171450" indent="-171450">
              <a:buFont typeface="Arial" panose="020B0604020202020204" pitchFamily="34" charset="0"/>
              <a:buChar char="•"/>
            </a:pPr>
            <a:r>
              <a:rPr lang="en-US" dirty="0" smtClean="0"/>
              <a:t>Our charging network  of 16 public station has facilitated over 15,000 plug-ins</a:t>
            </a:r>
            <a:r>
              <a:rPr lang="en-US" baseline="0" dirty="0" smtClean="0"/>
              <a:t> and been matched by the private sector, who have added over 60 more stations throughout the city.</a:t>
            </a:r>
          </a:p>
          <a:p>
            <a:pPr marL="171450" indent="-171450">
              <a:buFont typeface="Arial" panose="020B0604020202020204" pitchFamily="34" charset="0"/>
              <a:buChar char="•"/>
            </a:pPr>
            <a:r>
              <a:rPr lang="en-US" baseline="0" dirty="0" smtClean="0"/>
              <a:t>There is both a Nissan and Tesla dealership in Bellevue – Nissan selling more Leafs than any other dealer nationwide; </a:t>
            </a:r>
          </a:p>
          <a:p>
            <a:pPr marL="171450" indent="-171450">
              <a:buFont typeface="Arial" panose="020B0604020202020204" pitchFamily="34" charset="0"/>
              <a:buChar char="•"/>
            </a:pPr>
            <a:r>
              <a:rPr lang="en-US" baseline="0" dirty="0" smtClean="0"/>
              <a:t>Tesla generating more than 10 times the revenue per square foot of other stores in the Bellevue Square Mall (yes, it’s in a mall!) (source: http://www.bizjournals.com/seattle/blog/techflash/2015/02/what-a-jolt-teslas-sales-at-bellevue-square-reach.html?page=all)</a:t>
            </a:r>
          </a:p>
          <a:p>
            <a:pPr marL="171450" indent="-171450">
              <a:buFont typeface="Arial" panose="020B0604020202020204" pitchFamily="34" charset="0"/>
              <a:buChar char="•"/>
            </a:pPr>
            <a:r>
              <a:rPr lang="en-US" dirty="0" smtClean="0"/>
              <a:t> Over </a:t>
            </a:r>
            <a:r>
              <a:rPr lang="en-US" baseline="0" dirty="0" smtClean="0"/>
              <a:t>50% of the city’s light duty fleet are hybrid and electric vehicles – saving us an estimated $30,000 on fuel costs each year.</a:t>
            </a:r>
          </a:p>
        </p:txBody>
      </p:sp>
      <p:sp>
        <p:nvSpPr>
          <p:cNvPr id="4" name="Slide Number Placeholder 3"/>
          <p:cNvSpPr>
            <a:spLocks noGrp="1"/>
          </p:cNvSpPr>
          <p:nvPr>
            <p:ph type="sldNum" sz="quarter" idx="10"/>
          </p:nvPr>
        </p:nvSpPr>
        <p:spPr/>
        <p:txBody>
          <a:bodyPr/>
          <a:lstStyle/>
          <a:p>
            <a:fld id="{602F58D3-8EAD-4904-BA53-A4C9EC1B4BF1}"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1221506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These and many other endeavors prove</a:t>
            </a:r>
            <a:r>
              <a:rPr lang="en-US" baseline="0" dirty="0" smtClean="0"/>
              <a:t> that changing out the lights, going solar, driving electric, all work.</a:t>
            </a:r>
          </a:p>
          <a:p>
            <a:pPr marL="171450" indent="-171450">
              <a:buFont typeface="Arial" panose="020B0604020202020204" pitchFamily="34" charset="0"/>
              <a:buChar char="•"/>
            </a:pPr>
            <a:r>
              <a:rPr lang="en-US" baseline="0" dirty="0" smtClean="0"/>
              <a:t>The city has cut its greenhouse gas emissions by over 20% since 2006.</a:t>
            </a:r>
          </a:p>
          <a:p>
            <a:pPr marL="171450" indent="-171450">
              <a:buFont typeface="Arial" panose="020B0604020202020204" pitchFamily="34" charset="0"/>
              <a:buChar char="•"/>
            </a:pPr>
            <a:r>
              <a:rPr lang="en-US" baseline="0" dirty="0" smtClean="0"/>
              <a:t>This puts us on track to meet our newly established Countywide GHG reduction targets of 25% by 2020 – at least within our own operations </a:t>
            </a:r>
          </a:p>
          <a:p>
            <a:pPr marL="171450" indent="-171450">
              <a:buFont typeface="Arial" panose="020B0604020202020204" pitchFamily="34" charset="0"/>
              <a:buChar char="•"/>
            </a:pPr>
            <a:r>
              <a:rPr lang="en-US" baseline="0" dirty="0" smtClean="0"/>
              <a:t>The savings realized by the city from these actions, and the industries that our investments have supported, , comprise an important economic development argument for climate change mitigation</a:t>
            </a:r>
          </a:p>
          <a:p>
            <a:endParaRPr lang="en-US" baseline="0" dirty="0" smtClean="0"/>
          </a:p>
        </p:txBody>
      </p:sp>
      <p:sp>
        <p:nvSpPr>
          <p:cNvPr id="4" name="Slide Number Placeholder 3"/>
          <p:cNvSpPr>
            <a:spLocks noGrp="1"/>
          </p:cNvSpPr>
          <p:nvPr>
            <p:ph type="sldNum" sz="quarter" idx="10"/>
          </p:nvPr>
        </p:nvSpPr>
        <p:spPr/>
        <p:txBody>
          <a:bodyPr/>
          <a:lstStyle/>
          <a:p>
            <a:fld id="{ED1283D7-45BC-403B-BC99-02791D7A2F81}" type="slidenum">
              <a:rPr lang="en-US" smtClean="0"/>
              <a:t>8</a:t>
            </a:fld>
            <a:endParaRPr lang="en-US"/>
          </a:p>
        </p:txBody>
      </p:sp>
    </p:spTree>
    <p:extLst>
      <p:ext uri="{BB962C8B-B14F-4D97-AF65-F5344CB8AC3E}">
        <p14:creationId xmlns:p14="http://schemas.microsoft.com/office/powerpoint/2010/main" val="3496257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We switch gears</a:t>
            </a:r>
            <a:r>
              <a:rPr lang="en-US" baseline="0" dirty="0" smtClean="0"/>
              <a:t> now from Step 1 – Leading by Example, to Step 2 – Engaging the Community.  </a:t>
            </a:r>
          </a:p>
          <a:p>
            <a:pPr marL="171450" indent="-171450">
              <a:buFont typeface="Arial" panose="020B0604020202020204" pitchFamily="34" charset="0"/>
              <a:buChar char="•"/>
            </a:pPr>
            <a:r>
              <a:rPr lang="en-US" baseline="0" dirty="0" smtClean="0"/>
              <a:t>This is where things get fun and creative, and – considering Municipal greenhouse gas emissions are less than 1% of our total Community emissions – these actions are critical.</a:t>
            </a:r>
          </a:p>
          <a:p>
            <a:pPr marL="171450" indent="-171450">
              <a:buFont typeface="Arial" panose="020B0604020202020204" pitchFamily="34" charset="0"/>
              <a:buChar char="•"/>
            </a:pPr>
            <a:r>
              <a:rPr lang="en-US" baseline="0" dirty="0" smtClean="0"/>
              <a:t>Not going to talk about every one of these but want to point out some that you may find unique and useful for your community.</a:t>
            </a:r>
          </a:p>
          <a:p>
            <a:pPr marL="0" indent="0">
              <a:buFont typeface="Arial" panose="020B0604020202020204" pitchFamily="34" charset="0"/>
              <a:buNone/>
            </a:pPr>
            <a:r>
              <a:rPr lang="en-US" i="1" baseline="0" dirty="0" smtClean="0"/>
              <a:t>Summary of items not discussed in presentation:</a:t>
            </a:r>
          </a:p>
          <a:p>
            <a:pPr>
              <a:buFontTx/>
              <a:buChar char="-"/>
            </a:pPr>
            <a:r>
              <a:rPr lang="en-US" dirty="0" smtClean="0">
                <a:solidFill>
                  <a:schemeClr val="bg1"/>
                </a:solidFill>
              </a:rPr>
              <a:t>Green Power Challenge – a community challenge, from our Utility, to increase purchase</a:t>
            </a:r>
            <a:r>
              <a:rPr lang="en-US" baseline="0" dirty="0" smtClean="0">
                <a:solidFill>
                  <a:schemeClr val="bg1"/>
                </a:solidFill>
              </a:rPr>
              <a:t> of “Green Power.” Meeting the target increase will result in a $40,000 solar array for the Bellevue Crossroads Park, which is conveniently the site of EV charging stations, our renowned Spray Park, and major summertime festivals like Strawberry Festival.</a:t>
            </a:r>
            <a:endParaRPr lang="en-US" dirty="0" smtClean="0">
              <a:solidFill>
                <a:schemeClr val="bg1"/>
              </a:solidFill>
            </a:endParaRPr>
          </a:p>
          <a:p>
            <a:pPr>
              <a:buFontTx/>
              <a:buChar char="-"/>
            </a:pPr>
            <a:r>
              <a:rPr lang="en-US" dirty="0" smtClean="0">
                <a:solidFill>
                  <a:schemeClr val="bg1"/>
                </a:solidFill>
              </a:rPr>
              <a:t>GreenWA.org –</a:t>
            </a:r>
            <a:r>
              <a:rPr lang="en-US" baseline="0" dirty="0" smtClean="0">
                <a:solidFill>
                  <a:schemeClr val="bg1"/>
                </a:solidFill>
              </a:rPr>
              <a:t> a community sustainability website that maps different sustainability assets (solar arrays, salmon-bearing streams, community gardens) throughout Bellevue, in addition to providing information about local non profits and ways to get involved.</a:t>
            </a:r>
            <a:endParaRPr lang="en-US" dirty="0" smtClean="0">
              <a:solidFill>
                <a:schemeClr val="bg1"/>
              </a:solidFill>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D1283D7-45BC-403B-BC99-02791D7A2F81}" type="slidenum">
              <a:rPr lang="en-US" smtClean="0"/>
              <a:t>9</a:t>
            </a:fld>
            <a:endParaRPr lang="en-US"/>
          </a:p>
        </p:txBody>
      </p:sp>
    </p:spTree>
    <p:extLst>
      <p:ext uri="{BB962C8B-B14F-4D97-AF65-F5344CB8AC3E}">
        <p14:creationId xmlns:p14="http://schemas.microsoft.com/office/powerpoint/2010/main" val="1491000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7DAD26-FF7B-45F8-8E12-E5CFE20565DE}" type="datetimeFigureOut">
              <a:rPr lang="en-US" smtClean="0"/>
              <a:t>7/14/2015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C3AC0C-35CE-45E1-B62C-17DCDBFFDCB5}" type="slidenum">
              <a:rPr lang="en-US" smtClean="0"/>
              <a:t>‹#›</a:t>
            </a:fld>
            <a:endParaRPr lang="en-US"/>
          </a:p>
        </p:txBody>
      </p:sp>
    </p:spTree>
    <p:extLst>
      <p:ext uri="{BB962C8B-B14F-4D97-AF65-F5344CB8AC3E}">
        <p14:creationId xmlns:p14="http://schemas.microsoft.com/office/powerpoint/2010/main" val="295169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7DAD26-FF7B-45F8-8E12-E5CFE20565DE}" type="datetimeFigureOut">
              <a:rPr lang="en-US" smtClean="0"/>
              <a:t>7/14/2015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C3AC0C-35CE-45E1-B62C-17DCDBFFDCB5}" type="slidenum">
              <a:rPr lang="en-US" smtClean="0"/>
              <a:t>‹#›</a:t>
            </a:fld>
            <a:endParaRPr lang="en-US"/>
          </a:p>
        </p:txBody>
      </p:sp>
    </p:spTree>
    <p:extLst>
      <p:ext uri="{BB962C8B-B14F-4D97-AF65-F5344CB8AC3E}">
        <p14:creationId xmlns:p14="http://schemas.microsoft.com/office/powerpoint/2010/main" val="3534766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7DAD26-FF7B-45F8-8E12-E5CFE20565DE}" type="datetimeFigureOut">
              <a:rPr lang="en-US" smtClean="0"/>
              <a:t>7/14/2015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C3AC0C-35CE-45E1-B62C-17DCDBFFDCB5}" type="slidenum">
              <a:rPr lang="en-US" smtClean="0"/>
              <a:t>‹#›</a:t>
            </a:fld>
            <a:endParaRPr lang="en-US"/>
          </a:p>
        </p:txBody>
      </p:sp>
    </p:spTree>
    <p:extLst>
      <p:ext uri="{BB962C8B-B14F-4D97-AF65-F5344CB8AC3E}">
        <p14:creationId xmlns:p14="http://schemas.microsoft.com/office/powerpoint/2010/main" val="3611839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7DAD26-FF7B-45F8-8E12-E5CFE20565DE}" type="datetimeFigureOut">
              <a:rPr lang="en-US" smtClean="0"/>
              <a:t>7/14/2015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C3AC0C-35CE-45E1-B62C-17DCDBFFDCB5}" type="slidenum">
              <a:rPr lang="en-US" smtClean="0"/>
              <a:t>‹#›</a:t>
            </a:fld>
            <a:endParaRPr lang="en-US"/>
          </a:p>
        </p:txBody>
      </p:sp>
    </p:spTree>
    <p:extLst>
      <p:ext uri="{BB962C8B-B14F-4D97-AF65-F5344CB8AC3E}">
        <p14:creationId xmlns:p14="http://schemas.microsoft.com/office/powerpoint/2010/main" val="2249204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7DAD26-FF7B-45F8-8E12-E5CFE20565DE}" type="datetimeFigureOut">
              <a:rPr lang="en-US" smtClean="0"/>
              <a:t>7/14/2015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C3AC0C-35CE-45E1-B62C-17DCDBFFDCB5}" type="slidenum">
              <a:rPr lang="en-US" smtClean="0"/>
              <a:t>‹#›</a:t>
            </a:fld>
            <a:endParaRPr lang="en-US"/>
          </a:p>
        </p:txBody>
      </p:sp>
    </p:spTree>
    <p:extLst>
      <p:ext uri="{BB962C8B-B14F-4D97-AF65-F5344CB8AC3E}">
        <p14:creationId xmlns:p14="http://schemas.microsoft.com/office/powerpoint/2010/main" val="4131897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7DAD26-FF7B-45F8-8E12-E5CFE20565DE}" type="datetimeFigureOut">
              <a:rPr lang="en-US" smtClean="0"/>
              <a:t>7/14/2015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C3AC0C-35CE-45E1-B62C-17DCDBFFDCB5}" type="slidenum">
              <a:rPr lang="en-US" smtClean="0"/>
              <a:t>‹#›</a:t>
            </a:fld>
            <a:endParaRPr lang="en-US"/>
          </a:p>
        </p:txBody>
      </p:sp>
    </p:spTree>
    <p:extLst>
      <p:ext uri="{BB962C8B-B14F-4D97-AF65-F5344CB8AC3E}">
        <p14:creationId xmlns:p14="http://schemas.microsoft.com/office/powerpoint/2010/main" val="2931560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7DAD26-FF7B-45F8-8E12-E5CFE20565DE}" type="datetimeFigureOut">
              <a:rPr lang="en-US" smtClean="0"/>
              <a:t>7/14/2015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C3AC0C-35CE-45E1-B62C-17DCDBFFDCB5}" type="slidenum">
              <a:rPr lang="en-US" smtClean="0"/>
              <a:t>‹#›</a:t>
            </a:fld>
            <a:endParaRPr lang="en-US"/>
          </a:p>
        </p:txBody>
      </p:sp>
    </p:spTree>
    <p:extLst>
      <p:ext uri="{BB962C8B-B14F-4D97-AF65-F5344CB8AC3E}">
        <p14:creationId xmlns:p14="http://schemas.microsoft.com/office/powerpoint/2010/main" val="852414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7DAD26-FF7B-45F8-8E12-E5CFE20565DE}" type="datetimeFigureOut">
              <a:rPr lang="en-US" smtClean="0"/>
              <a:t>7/14/2015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C3AC0C-35CE-45E1-B62C-17DCDBFFDCB5}" type="slidenum">
              <a:rPr lang="en-US" smtClean="0"/>
              <a:t>‹#›</a:t>
            </a:fld>
            <a:endParaRPr lang="en-US"/>
          </a:p>
        </p:txBody>
      </p:sp>
    </p:spTree>
    <p:extLst>
      <p:ext uri="{BB962C8B-B14F-4D97-AF65-F5344CB8AC3E}">
        <p14:creationId xmlns:p14="http://schemas.microsoft.com/office/powerpoint/2010/main" val="1425005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7DAD26-FF7B-45F8-8E12-E5CFE20565DE}" type="datetimeFigureOut">
              <a:rPr lang="en-US" smtClean="0"/>
              <a:t>7/14/2015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C3AC0C-35CE-45E1-B62C-17DCDBFFDCB5}" type="slidenum">
              <a:rPr lang="en-US" smtClean="0"/>
              <a:t>‹#›</a:t>
            </a:fld>
            <a:endParaRPr lang="en-US"/>
          </a:p>
        </p:txBody>
      </p:sp>
    </p:spTree>
    <p:extLst>
      <p:ext uri="{BB962C8B-B14F-4D97-AF65-F5344CB8AC3E}">
        <p14:creationId xmlns:p14="http://schemas.microsoft.com/office/powerpoint/2010/main" val="3071346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7DAD26-FF7B-45F8-8E12-E5CFE20565DE}" type="datetimeFigureOut">
              <a:rPr lang="en-US" smtClean="0"/>
              <a:t>7/14/2015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C3AC0C-35CE-45E1-B62C-17DCDBFFDCB5}" type="slidenum">
              <a:rPr lang="en-US" smtClean="0"/>
              <a:t>‹#›</a:t>
            </a:fld>
            <a:endParaRPr lang="en-US"/>
          </a:p>
        </p:txBody>
      </p:sp>
    </p:spTree>
    <p:extLst>
      <p:ext uri="{BB962C8B-B14F-4D97-AF65-F5344CB8AC3E}">
        <p14:creationId xmlns:p14="http://schemas.microsoft.com/office/powerpoint/2010/main" val="1767983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7DAD26-FF7B-45F8-8E12-E5CFE20565DE}" type="datetimeFigureOut">
              <a:rPr lang="en-US" smtClean="0"/>
              <a:t>7/14/2015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C3AC0C-35CE-45E1-B62C-17DCDBFFDCB5}" type="slidenum">
              <a:rPr lang="en-US" smtClean="0"/>
              <a:t>‹#›</a:t>
            </a:fld>
            <a:endParaRPr lang="en-US"/>
          </a:p>
        </p:txBody>
      </p:sp>
    </p:spTree>
    <p:extLst>
      <p:ext uri="{BB962C8B-B14F-4D97-AF65-F5344CB8AC3E}">
        <p14:creationId xmlns:p14="http://schemas.microsoft.com/office/powerpoint/2010/main" val="3462577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7DAD26-FF7B-45F8-8E12-E5CFE20565DE}" type="datetimeFigureOut">
              <a:rPr lang="en-US" smtClean="0"/>
              <a:t>7/14/2015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C3AC0C-35CE-45E1-B62C-17DCDBFFDCB5}" type="slidenum">
              <a:rPr lang="en-US" smtClean="0"/>
              <a:t>‹#›</a:t>
            </a:fld>
            <a:endParaRPr lang="en-US"/>
          </a:p>
        </p:txBody>
      </p:sp>
    </p:spTree>
    <p:extLst>
      <p:ext uri="{BB962C8B-B14F-4D97-AF65-F5344CB8AC3E}">
        <p14:creationId xmlns:p14="http://schemas.microsoft.com/office/powerpoint/2010/main" val="5806131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image" Target="../media/image11.jpeg"/><Relationship Id="rId7" Type="http://schemas.openxmlformats.org/officeDocument/2006/relationships/chart" Target="../charts/chart1.xml"/><Relationship Id="rId12" Type="http://schemas.microsoft.com/office/2007/relationships/diagramDrawing" Target="../diagrams/drawing9.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diagramColors" Target="../diagrams/colors9.xml"/><Relationship Id="rId5" Type="http://schemas.openxmlformats.org/officeDocument/2006/relationships/image" Target="../media/image13.jpeg"/><Relationship Id="rId10" Type="http://schemas.openxmlformats.org/officeDocument/2006/relationships/diagramQuickStyle" Target="../diagrams/quickStyle9.xml"/><Relationship Id="rId4" Type="http://schemas.openxmlformats.org/officeDocument/2006/relationships/image" Target="../media/image12.jpeg"/><Relationship Id="rId9" Type="http://schemas.openxmlformats.org/officeDocument/2006/relationships/diagramLayout" Target="../diagrams/layout9.xml"/></Relationships>
</file>

<file path=ppt/slides/_rels/slide11.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3.jpeg"/><Relationship Id="rId7" Type="http://schemas.openxmlformats.org/officeDocument/2006/relationships/diagramColors" Target="../diagrams/colors10.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image" Target="../media/image21.png"/><Relationship Id="rId7" Type="http://schemas.openxmlformats.org/officeDocument/2006/relationships/diagramQuickStyle" Target="../diagrams/quickStyle1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Layout" Target="../diagrams/layout11.xml"/><Relationship Id="rId5" Type="http://schemas.openxmlformats.org/officeDocument/2006/relationships/diagramData" Target="../diagrams/data11.xml"/><Relationship Id="rId4" Type="http://schemas.openxmlformats.org/officeDocument/2006/relationships/image" Target="../media/image22.png"/><Relationship Id="rId9" Type="http://schemas.microsoft.com/office/2007/relationships/diagramDrawing" Target="../diagrams/drawing11.xml"/></Relationships>
</file>

<file path=ppt/slides/_rels/slide18.xml.rels><?xml version="1.0" encoding="UTF-8" standalone="yes"?>
<Relationships xmlns="http://schemas.openxmlformats.org/package/2006/relationships"><Relationship Id="rId8" Type="http://schemas.openxmlformats.org/officeDocument/2006/relationships/diagramQuickStyle" Target="../diagrams/quickStyle12.xml"/><Relationship Id="rId3" Type="http://schemas.openxmlformats.org/officeDocument/2006/relationships/image" Target="../media/image23.jpg"/><Relationship Id="rId7" Type="http://schemas.openxmlformats.org/officeDocument/2006/relationships/diagramLayout" Target="../diagrams/layout1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Data" Target="../diagrams/data12.xml"/><Relationship Id="rId5" Type="http://schemas.openxmlformats.org/officeDocument/2006/relationships/image" Target="../media/image25.jpeg"/><Relationship Id="rId10" Type="http://schemas.microsoft.com/office/2007/relationships/diagramDrawing" Target="../diagrams/drawing12.xml"/><Relationship Id="rId4" Type="http://schemas.openxmlformats.org/officeDocument/2006/relationships/image" Target="../media/image24.png"/><Relationship Id="rId9" Type="http://schemas.openxmlformats.org/officeDocument/2006/relationships/diagramColors" Target="../diagrams/colors1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jpe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jpeg"/><Relationship Id="rId7" Type="http://schemas.openxmlformats.org/officeDocument/2006/relationships/diagramColors" Target="../diagrams/colors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6.jpeg"/><Relationship Id="rId7" Type="http://schemas.openxmlformats.org/officeDocument/2006/relationships/diagramColors" Target="../diagrams/colors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7.jpeg"/></Relationships>
</file>

<file path=ppt/slides/_rels/slide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8.png"/><Relationship Id="rId7" Type="http://schemas.openxmlformats.org/officeDocument/2006/relationships/diagramColors" Target="../diagrams/colors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9.jpeg"/><Relationship Id="rId7" Type="http://schemas.openxmlformats.org/officeDocument/2006/relationships/diagramColors" Target="../diagrams/colors6.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0.png"/><Relationship Id="rId7" Type="http://schemas.openxmlformats.org/officeDocument/2006/relationships/diagramColors" Target="../diagrams/colors7.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9.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3.jpeg"/><Relationship Id="rId7" Type="http://schemas.openxmlformats.org/officeDocument/2006/relationships/diagramColors" Target="../diagrams/colors8.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4BAE2CF-C9B5-4C76-9104-7C6D5FAB0DB0}" type="slidenum">
              <a:rPr lang="en-US" smtClean="0"/>
              <a:pPr/>
              <a:t>1</a:t>
            </a:fld>
            <a:endParaRPr lang="en-US" dirty="0"/>
          </a:p>
        </p:txBody>
      </p:sp>
      <p:pic>
        <p:nvPicPr>
          <p:cNvPr id="5122" name="Picture 2" descr="C:\Users\pandersson\Dropbox\GreenWa\Bellevue Photos\Downtown Skyline Sunset 2007.jpg"/>
          <p:cNvPicPr>
            <a:picLocks noChangeAspect="1" noChangeArrowheads="1"/>
          </p:cNvPicPr>
          <p:nvPr/>
        </p:nvPicPr>
        <p:blipFill rotWithShape="1">
          <a:blip r:embed="rId3">
            <a:extLst>
              <a:ext uri="{28A0092B-C50C-407E-A947-70E740481C1C}">
                <a14:useLocalDpi xmlns:a14="http://schemas.microsoft.com/office/drawing/2010/main" val="0"/>
              </a:ext>
            </a:extLst>
          </a:blip>
          <a:srcRect r="10834"/>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73200" y="177354"/>
            <a:ext cx="9144000" cy="6432530"/>
          </a:xfrm>
          <a:prstGeom prst="rect">
            <a:avLst/>
          </a:prstGeom>
          <a:noFill/>
        </p:spPr>
        <p:txBody>
          <a:bodyPr wrap="square" rtlCol="0">
            <a:spAutoFit/>
          </a:bodyPr>
          <a:lstStyle/>
          <a:p>
            <a:pPr algn="ctr"/>
            <a:r>
              <a:rPr lang="en-US" sz="3200" b="1" dirty="0" smtClean="0">
                <a:solidFill>
                  <a:schemeClr val="bg1"/>
                </a:solidFill>
                <a:latin typeface="+mj-lt"/>
              </a:rPr>
              <a:t>Addressing Climate Change, Locally and Practically</a:t>
            </a:r>
          </a:p>
          <a:p>
            <a:pPr algn="ctr"/>
            <a:r>
              <a:rPr lang="en-US" sz="3200" b="1" i="1" dirty="0" smtClean="0">
                <a:solidFill>
                  <a:schemeClr val="bg1"/>
                </a:solidFill>
                <a:latin typeface="+mj-lt"/>
              </a:rPr>
              <a:t>City of Bellevue’s Four Step Process</a:t>
            </a:r>
          </a:p>
          <a:p>
            <a:endParaRPr lang="en-US" sz="2400" b="1" dirty="0">
              <a:solidFill>
                <a:schemeClr val="bg1"/>
              </a:solidFill>
              <a:latin typeface="+mj-lt"/>
            </a:endParaRPr>
          </a:p>
          <a:p>
            <a:endParaRPr lang="en-US" sz="2400" b="1" dirty="0">
              <a:solidFill>
                <a:schemeClr val="bg1"/>
              </a:solidFill>
              <a:latin typeface="+mj-lt"/>
            </a:endParaRPr>
          </a:p>
          <a:p>
            <a:endParaRPr lang="en-US" sz="2400" b="1" dirty="0">
              <a:solidFill>
                <a:schemeClr val="bg1"/>
              </a:solidFill>
              <a:latin typeface="+mj-lt"/>
            </a:endParaRPr>
          </a:p>
          <a:p>
            <a:endParaRPr lang="en-US" sz="2400" b="1" dirty="0">
              <a:solidFill>
                <a:schemeClr val="bg1"/>
              </a:solidFill>
              <a:latin typeface="+mj-lt"/>
            </a:endParaRPr>
          </a:p>
          <a:p>
            <a:endParaRPr lang="en-US" sz="2400" b="1" dirty="0">
              <a:solidFill>
                <a:schemeClr val="bg1"/>
              </a:solidFill>
              <a:latin typeface="+mj-lt"/>
            </a:endParaRPr>
          </a:p>
          <a:p>
            <a:endParaRPr lang="en-US" sz="2400" b="1" dirty="0">
              <a:solidFill>
                <a:schemeClr val="bg1"/>
              </a:solidFill>
              <a:latin typeface="+mj-lt"/>
            </a:endParaRPr>
          </a:p>
          <a:p>
            <a:endParaRPr lang="en-US" sz="2400" b="1" dirty="0">
              <a:solidFill>
                <a:schemeClr val="bg1"/>
              </a:solidFill>
              <a:latin typeface="+mj-lt"/>
            </a:endParaRPr>
          </a:p>
          <a:p>
            <a:endParaRPr lang="en-US" sz="2400" b="1" dirty="0">
              <a:solidFill>
                <a:schemeClr val="bg1"/>
              </a:solidFill>
              <a:latin typeface="+mj-lt"/>
            </a:endParaRPr>
          </a:p>
          <a:p>
            <a:endParaRPr lang="en-US" sz="2400" b="1" dirty="0">
              <a:solidFill>
                <a:schemeClr val="bg1"/>
              </a:solidFill>
              <a:latin typeface="+mj-lt"/>
            </a:endParaRPr>
          </a:p>
          <a:p>
            <a:pPr algn="ctr"/>
            <a:endParaRPr lang="en-US" sz="2400" b="1" dirty="0">
              <a:solidFill>
                <a:schemeClr val="bg1"/>
              </a:solidFill>
            </a:endParaRPr>
          </a:p>
          <a:p>
            <a:pPr algn="ctr"/>
            <a:r>
              <a:rPr lang="en-US" sz="2400" b="1" dirty="0" smtClean="0">
                <a:solidFill>
                  <a:schemeClr val="bg1"/>
                </a:solidFill>
              </a:rPr>
              <a:t> </a:t>
            </a:r>
          </a:p>
          <a:p>
            <a:pPr algn="ctr"/>
            <a:r>
              <a:rPr lang="en-US" sz="2800" b="1" dirty="0" smtClean="0">
                <a:solidFill>
                  <a:schemeClr val="bg1"/>
                </a:solidFill>
                <a:latin typeface="+mj-lt"/>
              </a:rPr>
              <a:t>Paul Andersson</a:t>
            </a:r>
          </a:p>
          <a:p>
            <a:pPr algn="ctr"/>
            <a:r>
              <a:rPr lang="en-US" sz="2800" b="1" dirty="0" smtClean="0">
                <a:solidFill>
                  <a:schemeClr val="bg1"/>
                </a:solidFill>
                <a:latin typeface="+mj-lt"/>
              </a:rPr>
              <a:t>City </a:t>
            </a:r>
            <a:r>
              <a:rPr lang="en-US" sz="2800" b="1" dirty="0" smtClean="0">
                <a:solidFill>
                  <a:schemeClr val="bg1"/>
                </a:solidFill>
                <a:latin typeface="+mj-lt"/>
              </a:rPr>
              <a:t>of </a:t>
            </a:r>
            <a:r>
              <a:rPr lang="en-US" sz="2800" b="1" dirty="0" smtClean="0">
                <a:solidFill>
                  <a:schemeClr val="bg1"/>
                </a:solidFill>
                <a:latin typeface="+mj-lt"/>
              </a:rPr>
              <a:t>Bellevue Environmental Stewardship Initiative</a:t>
            </a:r>
            <a:endParaRPr lang="en-US" sz="2800" b="1" dirty="0" smtClean="0">
              <a:solidFill>
                <a:schemeClr val="bg1"/>
              </a:solidFill>
              <a:latin typeface="+mj-lt"/>
            </a:endParaRPr>
          </a:p>
          <a:p>
            <a:pPr algn="ctr"/>
            <a:r>
              <a:rPr lang="en-US" sz="2800" b="1" dirty="0" smtClean="0">
                <a:solidFill>
                  <a:schemeClr val="bg1"/>
                </a:solidFill>
                <a:latin typeface="+mj-lt"/>
              </a:rPr>
              <a:t>King County Growth Management Planning Council</a:t>
            </a:r>
            <a:endParaRPr lang="en-US" sz="2800" b="1" dirty="0">
              <a:solidFill>
                <a:schemeClr val="bg1"/>
              </a:solidFill>
              <a:latin typeface="+mj-lt"/>
            </a:endParaRPr>
          </a:p>
        </p:txBody>
      </p:sp>
    </p:spTree>
    <p:extLst>
      <p:ext uri="{BB962C8B-B14F-4D97-AF65-F5344CB8AC3E}">
        <p14:creationId xmlns:p14="http://schemas.microsoft.com/office/powerpoint/2010/main" val="41438336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7316" y="0"/>
            <a:ext cx="9179568" cy="1892298"/>
          </a:xfrm>
          <a:solidFill>
            <a:schemeClr val="tx1">
              <a:alpha val="80000"/>
            </a:schemeClr>
          </a:solidFill>
        </p:spPr>
        <p:txBody>
          <a:bodyPr>
            <a:normAutofit/>
          </a:bodyPr>
          <a:lstStyle/>
          <a:p>
            <a:pPr marL="0" indent="0">
              <a:buNone/>
            </a:pPr>
            <a:r>
              <a:rPr lang="en-US" u="sng" dirty="0" smtClean="0">
                <a:solidFill>
                  <a:schemeClr val="bg1"/>
                </a:solidFill>
              </a:rPr>
              <a:t>Solarize Bellevue - 2014</a:t>
            </a:r>
          </a:p>
          <a:p>
            <a:r>
              <a:rPr lang="en-US" sz="2400" b="1" dirty="0" smtClean="0">
                <a:solidFill>
                  <a:schemeClr val="bg1"/>
                </a:solidFill>
              </a:rPr>
              <a:t>50 </a:t>
            </a:r>
            <a:r>
              <a:rPr lang="en-US" sz="2400" dirty="0">
                <a:solidFill>
                  <a:schemeClr val="bg1"/>
                </a:solidFill>
              </a:rPr>
              <a:t>new </a:t>
            </a:r>
            <a:r>
              <a:rPr lang="en-US" sz="2400" dirty="0" smtClean="0">
                <a:solidFill>
                  <a:schemeClr val="bg1"/>
                </a:solidFill>
              </a:rPr>
              <a:t>systems – </a:t>
            </a:r>
            <a:r>
              <a:rPr lang="en-US" sz="2400" dirty="0">
                <a:solidFill>
                  <a:schemeClr val="bg1"/>
                </a:solidFill>
              </a:rPr>
              <a:t>268 kW!</a:t>
            </a:r>
          </a:p>
          <a:p>
            <a:r>
              <a:rPr lang="en-US" sz="2400" b="1" dirty="0">
                <a:solidFill>
                  <a:schemeClr val="bg1"/>
                </a:solidFill>
              </a:rPr>
              <a:t>$16,000 </a:t>
            </a:r>
            <a:r>
              <a:rPr lang="en-US" sz="2400" dirty="0">
                <a:solidFill>
                  <a:schemeClr val="bg1"/>
                </a:solidFill>
              </a:rPr>
              <a:t>system donated to Boys and Girls Clubs Teen Center</a:t>
            </a:r>
          </a:p>
          <a:p>
            <a:r>
              <a:rPr lang="en-US" sz="2400" b="1" dirty="0" smtClean="0">
                <a:solidFill>
                  <a:schemeClr val="bg1"/>
                </a:solidFill>
              </a:rPr>
              <a:t>$1 million </a:t>
            </a:r>
            <a:r>
              <a:rPr lang="en-US" sz="2400" dirty="0" smtClean="0">
                <a:solidFill>
                  <a:schemeClr val="bg1"/>
                </a:solidFill>
              </a:rPr>
              <a:t>in private investment in solar</a:t>
            </a:r>
            <a:endParaRPr lang="en-US" sz="2400" dirty="0">
              <a:solidFill>
                <a:schemeClr val="bg1"/>
              </a:solidFill>
            </a:endParaRPr>
          </a:p>
        </p:txBody>
      </p:sp>
      <p:sp>
        <p:nvSpPr>
          <p:cNvPr id="2" name="Slide Number Placeholder 1"/>
          <p:cNvSpPr>
            <a:spLocks noGrp="1"/>
          </p:cNvSpPr>
          <p:nvPr>
            <p:ph type="sldNum" sz="quarter" idx="12"/>
          </p:nvPr>
        </p:nvSpPr>
        <p:spPr/>
        <p:txBody>
          <a:bodyPr/>
          <a:lstStyle/>
          <a:p>
            <a:fld id="{81B906BF-C0CE-4B57-8E20-197E548DB16A}" type="slidenum">
              <a:rPr lang="en-US" smtClean="0">
                <a:solidFill>
                  <a:prstClr val="black">
                    <a:tint val="75000"/>
                  </a:prstClr>
                </a:solidFill>
              </a:rPr>
              <a:pPr/>
              <a:t>10</a:t>
            </a:fld>
            <a:endParaRPr lang="en-US">
              <a:solidFill>
                <a:prstClr val="black">
                  <a:tint val="75000"/>
                </a:prstClr>
              </a:solidFill>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7500" y="2110667"/>
            <a:ext cx="2554747" cy="1764618"/>
          </a:xfrm>
          <a:prstGeom prst="rect">
            <a:avLst/>
          </a:prstGeom>
        </p:spPr>
      </p:pic>
      <p:pic>
        <p:nvPicPr>
          <p:cNvPr id="11" name="Picture 7" descr="C:\Users\pandersson\Desktop\Solarize Bellevue\Solarize Bellevue Dropbox\Photos and Images\Solar Install Photos\Paul Boys\P103066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99833" y="4150068"/>
            <a:ext cx="2380747" cy="17046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C:\Users\pandersson\Desktop\Solarize Bellevue\Solarize Bellevue Dropbox\Photos and Images\Solar Install Photos\Boleyn 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57499" y="4150068"/>
            <a:ext cx="2554747" cy="171906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9" descr="C:\Users\pandersson\Desktop\Solarize Bellevue\Solarize Bellevue Dropbox\Photos and Images\Solar Install Photos\Ehle 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99832" y="2153360"/>
            <a:ext cx="2380747" cy="178556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Chart 13"/>
          <p:cNvGraphicFramePr>
            <a:graphicFrameLocks/>
          </p:cNvGraphicFramePr>
          <p:nvPr>
            <p:extLst/>
          </p:nvPr>
        </p:nvGraphicFramePr>
        <p:xfrm>
          <a:off x="1836489" y="1892298"/>
          <a:ext cx="8107684" cy="415290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5" name="Content Placeholder 3"/>
          <p:cNvGraphicFramePr>
            <a:graphicFrameLocks/>
          </p:cNvGraphicFramePr>
          <p:nvPr>
            <p:extLst/>
          </p:nvPr>
        </p:nvGraphicFramePr>
        <p:xfrm>
          <a:off x="596900" y="5903913"/>
          <a:ext cx="10617200" cy="95408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6" name="TextBox 15"/>
          <p:cNvSpPr txBox="1"/>
          <p:nvPr/>
        </p:nvSpPr>
        <p:spPr>
          <a:xfrm rot="20794715">
            <a:off x="2339584" y="3295892"/>
            <a:ext cx="5211683" cy="646331"/>
          </a:xfrm>
          <a:prstGeom prst="rect">
            <a:avLst/>
          </a:prstGeom>
          <a:noFill/>
        </p:spPr>
        <p:txBody>
          <a:bodyPr wrap="none" rtlCol="0">
            <a:spAutoFit/>
          </a:bodyPr>
          <a:lstStyle/>
          <a:p>
            <a:r>
              <a:rPr lang="en-US" sz="3600" b="1" i="1" kern="0" dirty="0">
                <a:solidFill>
                  <a:srgbClr val="FFC000"/>
                </a:solidFill>
                <a:cs typeface="Arial"/>
                <a:sym typeface="Arial"/>
                <a:rtl val="0"/>
              </a:rPr>
              <a:t>150% increase </a:t>
            </a:r>
            <a:r>
              <a:rPr lang="en-US" sz="3600" b="1" i="1" kern="0" dirty="0" smtClean="0">
                <a:solidFill>
                  <a:srgbClr val="FFC000"/>
                </a:solidFill>
                <a:cs typeface="Arial"/>
                <a:sym typeface="Arial"/>
                <a:rtl val="0"/>
              </a:rPr>
              <a:t>in 2014!</a:t>
            </a:r>
            <a:endParaRPr lang="en-US" sz="3600" b="1" i="1" kern="0" dirty="0">
              <a:solidFill>
                <a:srgbClr val="FFC000"/>
              </a:solidFill>
              <a:cs typeface="Arial"/>
              <a:sym typeface="Arial"/>
              <a:rtl val="0"/>
            </a:endParaRPr>
          </a:p>
        </p:txBody>
      </p:sp>
    </p:spTree>
    <p:extLst>
      <p:ext uri="{BB962C8B-B14F-4D97-AF65-F5344CB8AC3E}">
        <p14:creationId xmlns:p14="http://schemas.microsoft.com/office/powerpoint/2010/main" val="1793483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81B906BF-C0CE-4B57-8E20-197E548DB16A}" type="slidenum">
              <a:rPr lang="en-US" smtClean="0">
                <a:solidFill>
                  <a:prstClr val="black">
                    <a:tint val="75000"/>
                  </a:prstClr>
                </a:solidFill>
              </a:rPr>
              <a:pPr/>
              <a:t>11</a:t>
            </a:fld>
            <a:endParaRPr lang="en-US">
              <a:solidFill>
                <a:prstClr val="black">
                  <a:tint val="75000"/>
                </a:prstClr>
              </a:solidFill>
            </a:endParaRPr>
          </a:p>
        </p:txBody>
      </p:sp>
      <p:pic>
        <p:nvPicPr>
          <p:cNvPr id="6" name="Picture 2" descr="C:\Users\pandersson\Dropbox\GreenWa\Bellevue Photos\Plaza entrance.jpg"/>
          <p:cNvPicPr>
            <a:picLocks noChangeAspect="1" noChangeArrowheads="1"/>
          </p:cNvPicPr>
          <p:nvPr/>
        </p:nvPicPr>
        <p:blipFill rotWithShape="1">
          <a:blip r:embed="rId3">
            <a:extLst>
              <a:ext uri="{28A0092B-C50C-407E-A947-70E740481C1C}">
                <a14:useLocalDpi xmlns:a14="http://schemas.microsoft.com/office/drawing/2010/main" val="0"/>
              </a:ext>
            </a:extLst>
          </a:blip>
          <a:srcRect l="11203"/>
          <a:stretch/>
        </p:blipFill>
        <p:spPr bwMode="auto">
          <a:xfrm>
            <a:off x="1523999" y="0"/>
            <a:ext cx="9144001" cy="684530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1803399" y="1282700"/>
            <a:ext cx="8382000" cy="4038600"/>
          </a:xfrm>
          <a:prstGeom prst="rect">
            <a:avLst/>
          </a:prstGeom>
          <a:solidFill>
            <a:schemeClr val="accent1">
              <a:lumMod val="75000"/>
              <a:alpha val="8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b="1" dirty="0" smtClean="0">
              <a:solidFill>
                <a:schemeClr val="bg1"/>
              </a:solidFill>
            </a:endParaRPr>
          </a:p>
          <a:p>
            <a:pPr marL="0" indent="0">
              <a:buFont typeface="Arial" panose="020B0604020202020204" pitchFamily="34" charset="0"/>
              <a:buNone/>
            </a:pPr>
            <a:r>
              <a:rPr lang="en-US" b="1" dirty="0" smtClean="0">
                <a:solidFill>
                  <a:schemeClr val="bg1"/>
                </a:solidFill>
              </a:rPr>
              <a:t>Collaborate Regionally, Nationally:</a:t>
            </a:r>
          </a:p>
          <a:p>
            <a:pPr>
              <a:buFontTx/>
              <a:buChar char="-"/>
            </a:pPr>
            <a:r>
              <a:rPr lang="en-US" dirty="0" smtClean="0">
                <a:solidFill>
                  <a:schemeClr val="bg1"/>
                </a:solidFill>
              </a:rPr>
              <a:t>Georgetown University Energy </a:t>
            </a:r>
            <a:r>
              <a:rPr lang="en-US" dirty="0" smtClean="0">
                <a:solidFill>
                  <a:schemeClr val="bg1"/>
                </a:solidFill>
              </a:rPr>
              <a:t>Prize (GUEP)</a:t>
            </a:r>
            <a:endParaRPr lang="en-US" dirty="0" smtClean="0">
              <a:solidFill>
                <a:schemeClr val="bg1"/>
              </a:solidFill>
            </a:endParaRPr>
          </a:p>
          <a:p>
            <a:pPr>
              <a:buFontTx/>
              <a:buChar char="-"/>
            </a:pPr>
            <a:r>
              <a:rPr lang="en-US" dirty="0" smtClean="0">
                <a:solidFill>
                  <a:schemeClr val="bg1"/>
                </a:solidFill>
              </a:rPr>
              <a:t>King County Cities Climate Collaboration (K4C</a:t>
            </a:r>
            <a:r>
              <a:rPr lang="en-US" dirty="0" smtClean="0">
                <a:solidFill>
                  <a:schemeClr val="bg1"/>
                </a:solidFill>
              </a:rPr>
              <a:t>)</a:t>
            </a:r>
          </a:p>
          <a:p>
            <a:pPr>
              <a:buFontTx/>
              <a:buChar char="-"/>
            </a:pPr>
            <a:r>
              <a:rPr lang="en-US" dirty="0" smtClean="0">
                <a:solidFill>
                  <a:schemeClr val="bg1"/>
                </a:solidFill>
              </a:rPr>
              <a:t>Scope 5 Performance Dashboard</a:t>
            </a:r>
            <a:endParaRPr lang="en-US" dirty="0">
              <a:solidFill>
                <a:schemeClr val="bg1"/>
              </a:solidFill>
            </a:endParaRPr>
          </a:p>
        </p:txBody>
      </p:sp>
      <p:graphicFrame>
        <p:nvGraphicFramePr>
          <p:cNvPr id="9" name="Content Placeholder 3"/>
          <p:cNvGraphicFramePr>
            <a:graphicFrameLocks/>
          </p:cNvGraphicFramePr>
          <p:nvPr>
            <p:extLst/>
          </p:nvPr>
        </p:nvGraphicFramePr>
        <p:xfrm>
          <a:off x="596900" y="5903913"/>
          <a:ext cx="10617200" cy="9540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765490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15167" y="365125"/>
            <a:ext cx="11140995" cy="6251575"/>
          </a:xfrm>
          <a:prstGeom prst="rect">
            <a:avLst/>
          </a:prstGeom>
        </p:spPr>
      </p:pic>
    </p:spTree>
    <p:extLst>
      <p:ext uri="{BB962C8B-B14F-4D97-AF65-F5344CB8AC3E}">
        <p14:creationId xmlns:p14="http://schemas.microsoft.com/office/powerpoint/2010/main" val="21784891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521240" y="365125"/>
            <a:ext cx="10823775" cy="5680075"/>
          </a:xfrm>
          <a:prstGeom prst="rect">
            <a:avLst/>
          </a:prstGeom>
        </p:spPr>
      </p:pic>
    </p:spTree>
    <p:extLst>
      <p:ext uri="{BB962C8B-B14F-4D97-AF65-F5344CB8AC3E}">
        <p14:creationId xmlns:p14="http://schemas.microsoft.com/office/powerpoint/2010/main" val="23748190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25938" t="31707" r="13125" b="26423"/>
          <a:stretch/>
        </p:blipFill>
        <p:spPr>
          <a:xfrm>
            <a:off x="481856" y="365125"/>
            <a:ext cx="11228288" cy="5930900"/>
          </a:xfrm>
          <a:prstGeom prst="rect">
            <a:avLst/>
          </a:prstGeom>
        </p:spPr>
      </p:pic>
    </p:spTree>
    <p:extLst>
      <p:ext uri="{BB962C8B-B14F-4D97-AF65-F5344CB8AC3E}">
        <p14:creationId xmlns:p14="http://schemas.microsoft.com/office/powerpoint/2010/main" val="14509681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26146" t="10162" r="12708" b="45528"/>
          <a:stretch/>
        </p:blipFill>
        <p:spPr>
          <a:xfrm>
            <a:off x="241300" y="533075"/>
            <a:ext cx="11353916" cy="6324925"/>
          </a:xfrm>
          <a:prstGeom prst="rect">
            <a:avLst/>
          </a:prstGeom>
        </p:spPr>
      </p:pic>
      <p:pic>
        <p:nvPicPr>
          <p:cNvPr id="5" name="Picture 4"/>
          <p:cNvPicPr>
            <a:picLocks noChangeAspect="1"/>
          </p:cNvPicPr>
          <p:nvPr/>
        </p:nvPicPr>
        <p:blipFill rotWithShape="1">
          <a:blip r:embed="rId3"/>
          <a:srcRect l="66146" t="31978" r="14583" b="63957"/>
          <a:stretch/>
        </p:blipFill>
        <p:spPr>
          <a:xfrm>
            <a:off x="7842346" y="3860800"/>
            <a:ext cx="3511454" cy="569425"/>
          </a:xfrm>
          <a:prstGeom prst="rect">
            <a:avLst/>
          </a:prstGeom>
        </p:spPr>
      </p:pic>
    </p:spTree>
    <p:extLst>
      <p:ext uri="{BB962C8B-B14F-4D97-AF65-F5344CB8AC3E}">
        <p14:creationId xmlns:p14="http://schemas.microsoft.com/office/powerpoint/2010/main" val="9809356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t="5691" r="1980"/>
          <a:stretch/>
        </p:blipFill>
        <p:spPr>
          <a:xfrm>
            <a:off x="1676400" y="-27370"/>
            <a:ext cx="9309100" cy="6885370"/>
          </a:xfrm>
          <a:prstGeom prst="rect">
            <a:avLst/>
          </a:prstGeom>
        </p:spPr>
      </p:pic>
    </p:spTree>
    <p:extLst>
      <p:ext uri="{BB962C8B-B14F-4D97-AF65-F5344CB8AC3E}">
        <p14:creationId xmlns:p14="http://schemas.microsoft.com/office/powerpoint/2010/main" val="34424827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508126"/>
            <a:ext cx="9144000" cy="4848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1524000" y="0"/>
            <a:ext cx="9144000" cy="1905000"/>
          </a:xfrm>
          <a:solidFill>
            <a:schemeClr val="tx1">
              <a:alpha val="90000"/>
            </a:schemeClr>
          </a:solidFill>
        </p:spPr>
        <p:txBody>
          <a:bodyPr>
            <a:normAutofit fontScale="92500" lnSpcReduction="10000"/>
          </a:bodyPr>
          <a:lstStyle/>
          <a:p>
            <a:pPr marL="0" indent="0">
              <a:buNone/>
            </a:pPr>
            <a:r>
              <a:rPr lang="en-US" sz="3500" u="sng" dirty="0" smtClean="0">
                <a:solidFill>
                  <a:schemeClr val="bg1"/>
                </a:solidFill>
              </a:rPr>
              <a:t>Georgetown University Energy Prize</a:t>
            </a:r>
            <a:endParaRPr lang="en-US" sz="3500" u="sng" dirty="0">
              <a:solidFill>
                <a:schemeClr val="bg1"/>
              </a:solidFill>
            </a:endParaRPr>
          </a:p>
          <a:p>
            <a:r>
              <a:rPr lang="en-US" sz="2800" b="1" dirty="0">
                <a:solidFill>
                  <a:schemeClr val="bg1"/>
                </a:solidFill>
              </a:rPr>
              <a:t>$5 Million </a:t>
            </a:r>
            <a:r>
              <a:rPr lang="en-US" sz="2800" dirty="0">
                <a:solidFill>
                  <a:schemeClr val="bg1"/>
                </a:solidFill>
              </a:rPr>
              <a:t>Prize for 2-year competition</a:t>
            </a:r>
          </a:p>
          <a:p>
            <a:r>
              <a:rPr lang="en-US" sz="2800" b="1" dirty="0">
                <a:solidFill>
                  <a:schemeClr val="bg1"/>
                </a:solidFill>
              </a:rPr>
              <a:t>50% </a:t>
            </a:r>
            <a:r>
              <a:rPr lang="en-US" sz="2600" dirty="0">
                <a:solidFill>
                  <a:schemeClr val="bg1"/>
                </a:solidFill>
              </a:rPr>
              <a:t>of all energy </a:t>
            </a:r>
            <a:r>
              <a:rPr lang="en-US" sz="2600" dirty="0" smtClean="0">
                <a:solidFill>
                  <a:schemeClr val="bg1"/>
                </a:solidFill>
              </a:rPr>
              <a:t>produced in </a:t>
            </a:r>
            <a:r>
              <a:rPr lang="en-US" sz="2600" dirty="0">
                <a:solidFill>
                  <a:schemeClr val="bg1"/>
                </a:solidFill>
              </a:rPr>
              <a:t>U.S. is wasted</a:t>
            </a:r>
          </a:p>
          <a:p>
            <a:r>
              <a:rPr lang="en-US" sz="2800" b="1" dirty="0">
                <a:solidFill>
                  <a:schemeClr val="bg1"/>
                </a:solidFill>
              </a:rPr>
              <a:t>20-30% </a:t>
            </a:r>
            <a:r>
              <a:rPr lang="en-US" sz="2600" dirty="0">
                <a:solidFill>
                  <a:schemeClr val="bg1"/>
                </a:solidFill>
              </a:rPr>
              <a:t>average reduction potential in homes built before 1991</a:t>
            </a:r>
            <a:endParaRPr lang="en-US" sz="2800" dirty="0">
              <a:solidFill>
                <a:schemeClr val="bg1"/>
              </a:solidFill>
            </a:endParaRPr>
          </a:p>
        </p:txBody>
      </p:sp>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5057" t="11280" r="37121" b="72492"/>
          <a:stretch/>
        </p:blipFill>
        <p:spPr bwMode="auto">
          <a:xfrm>
            <a:off x="8959850" y="4939053"/>
            <a:ext cx="2400300" cy="1071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81B906BF-C0CE-4B57-8E20-197E548DB16A}" type="slidenum">
              <a:rPr lang="en-US" smtClean="0">
                <a:solidFill>
                  <a:prstClr val="black">
                    <a:tint val="75000"/>
                  </a:prstClr>
                </a:solidFill>
              </a:rPr>
              <a:pPr/>
              <a:t>17</a:t>
            </a:fld>
            <a:endParaRPr lang="en-US">
              <a:solidFill>
                <a:prstClr val="black">
                  <a:tint val="75000"/>
                </a:prstClr>
              </a:solidFill>
            </a:endParaRPr>
          </a:p>
        </p:txBody>
      </p:sp>
      <p:graphicFrame>
        <p:nvGraphicFramePr>
          <p:cNvPr id="6" name="Content Placeholder 3"/>
          <p:cNvGraphicFramePr>
            <a:graphicFrameLocks/>
          </p:cNvGraphicFramePr>
          <p:nvPr>
            <p:extLst/>
          </p:nvPr>
        </p:nvGraphicFramePr>
        <p:xfrm>
          <a:off x="596900" y="5903913"/>
          <a:ext cx="10617200" cy="9540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9090660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81B906BF-C0CE-4B57-8E20-197E548DB16A}" type="slidenum">
              <a:rPr lang="en-US" smtClean="0">
                <a:solidFill>
                  <a:prstClr val="black">
                    <a:tint val="75000"/>
                  </a:prstClr>
                </a:solidFill>
              </a:rPr>
              <a:pPr/>
              <a:t>18</a:t>
            </a:fld>
            <a:endParaRPr lang="en-US" dirty="0">
              <a:solidFill>
                <a:prstClr val="black">
                  <a:tint val="75000"/>
                </a:prstClr>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1560" y="1688117"/>
            <a:ext cx="3358756" cy="2298096"/>
          </a:xfrm>
          <a:prstGeom prst="rect">
            <a:avLst/>
          </a:prstGeom>
        </p:spPr>
      </p:pic>
      <p:sp>
        <p:nvSpPr>
          <p:cNvPr id="7" name="Content Placeholder 2"/>
          <p:cNvSpPr txBox="1">
            <a:spLocks/>
          </p:cNvSpPr>
          <p:nvPr/>
        </p:nvSpPr>
        <p:spPr>
          <a:xfrm>
            <a:off x="1524000" y="0"/>
            <a:ext cx="9144000" cy="1752600"/>
          </a:xfrm>
          <a:prstGeom prst="rect">
            <a:avLst/>
          </a:prstGeom>
          <a:solidFill>
            <a:schemeClr val="tx1">
              <a:alpha val="90000"/>
            </a:schemeClr>
          </a:solidFill>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u="sng" dirty="0">
                <a:solidFill>
                  <a:prstClr val="white"/>
                </a:solidFill>
              </a:rPr>
              <a:t>Eastside Energy Corps</a:t>
            </a:r>
          </a:p>
          <a:p>
            <a:r>
              <a:rPr lang="en-US" sz="2800" dirty="0">
                <a:solidFill>
                  <a:prstClr val="white"/>
                </a:solidFill>
              </a:rPr>
              <a:t>Culture shift: From energy </a:t>
            </a:r>
            <a:r>
              <a:rPr lang="en-US" sz="2800" i="1" dirty="0">
                <a:solidFill>
                  <a:prstClr val="white"/>
                </a:solidFill>
              </a:rPr>
              <a:t>ambivalence</a:t>
            </a:r>
            <a:r>
              <a:rPr lang="en-US" sz="2800" dirty="0">
                <a:solidFill>
                  <a:prstClr val="white"/>
                </a:solidFill>
              </a:rPr>
              <a:t> to energy </a:t>
            </a:r>
            <a:r>
              <a:rPr lang="en-US" sz="2800" i="1" dirty="0">
                <a:solidFill>
                  <a:prstClr val="white"/>
                </a:solidFill>
              </a:rPr>
              <a:t>attentiveness</a:t>
            </a:r>
          </a:p>
          <a:p>
            <a:r>
              <a:rPr lang="en-US" sz="2800" dirty="0">
                <a:solidFill>
                  <a:prstClr val="white"/>
                </a:solidFill>
              </a:rPr>
              <a:t>Youth involvement</a:t>
            </a:r>
          </a:p>
          <a:p>
            <a:r>
              <a:rPr lang="en-US" sz="2800" dirty="0">
                <a:solidFill>
                  <a:prstClr val="white"/>
                </a:solidFill>
              </a:rPr>
              <a:t>Lifelong learning</a:t>
            </a: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6667" t="14499" r="23332"/>
          <a:stretch/>
        </p:blipFill>
        <p:spPr bwMode="auto">
          <a:xfrm rot="518971">
            <a:off x="5972230" y="1186962"/>
            <a:ext cx="4569237" cy="5789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475" y="3921730"/>
            <a:ext cx="3706170" cy="1882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9" name="Content Placeholder 3"/>
          <p:cNvGraphicFramePr>
            <a:graphicFrameLocks/>
          </p:cNvGraphicFramePr>
          <p:nvPr>
            <p:extLst/>
          </p:nvPr>
        </p:nvGraphicFramePr>
        <p:xfrm>
          <a:off x="596900" y="5903913"/>
          <a:ext cx="10617200" cy="95408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7623361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94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549400" y="1783419"/>
            <a:ext cx="9144000" cy="4436406"/>
          </a:xfrm>
          <a:solidFill>
            <a:schemeClr val="accent1">
              <a:lumMod val="75000"/>
              <a:alpha val="80000"/>
            </a:schemeClr>
          </a:solidFill>
        </p:spPr>
        <p:txBody>
          <a:bodyPr>
            <a:normAutofit/>
          </a:bodyPr>
          <a:lstStyle/>
          <a:p>
            <a:pPr marL="0" indent="0">
              <a:buNone/>
            </a:pPr>
            <a:r>
              <a:rPr lang="en-US" b="1" dirty="0" smtClean="0">
                <a:solidFill>
                  <a:schemeClr val="bg1"/>
                </a:solidFill>
              </a:rPr>
              <a:t>Objective </a:t>
            </a:r>
            <a:r>
              <a:rPr lang="en-US" b="1" dirty="0" smtClean="0">
                <a:solidFill>
                  <a:schemeClr val="bg1"/>
                </a:solidFill>
              </a:rPr>
              <a:t>1: </a:t>
            </a:r>
          </a:p>
          <a:p>
            <a:pPr marL="0" indent="0">
              <a:buNone/>
            </a:pPr>
            <a:r>
              <a:rPr lang="en-US" sz="2600" dirty="0" smtClean="0">
                <a:solidFill>
                  <a:schemeClr val="bg1"/>
                </a:solidFill>
              </a:rPr>
              <a:t>Addressing climate </a:t>
            </a:r>
            <a:r>
              <a:rPr lang="en-US" sz="2600" dirty="0">
                <a:solidFill>
                  <a:schemeClr val="bg1"/>
                </a:solidFill>
              </a:rPr>
              <a:t>c</a:t>
            </a:r>
            <a:r>
              <a:rPr lang="en-US" sz="2600" dirty="0" smtClean="0">
                <a:solidFill>
                  <a:schemeClr val="bg1"/>
                </a:solidFill>
              </a:rPr>
              <a:t>hange is </a:t>
            </a:r>
            <a:r>
              <a:rPr lang="en-US" sz="2600" i="1" dirty="0" smtClean="0">
                <a:solidFill>
                  <a:schemeClr val="bg1"/>
                </a:solidFill>
              </a:rPr>
              <a:t>local &amp; practical </a:t>
            </a:r>
            <a:r>
              <a:rPr lang="en-US" sz="2600" dirty="0" smtClean="0">
                <a:solidFill>
                  <a:schemeClr val="bg1"/>
                </a:solidFill>
              </a:rPr>
              <a:t>in its nature</a:t>
            </a:r>
            <a:r>
              <a:rPr lang="en-US" b="1" dirty="0" smtClean="0">
                <a:solidFill>
                  <a:schemeClr val="bg1"/>
                </a:solidFill>
              </a:rPr>
              <a:t/>
            </a:r>
            <a:br>
              <a:rPr lang="en-US" b="1" dirty="0" smtClean="0">
                <a:solidFill>
                  <a:schemeClr val="bg1"/>
                </a:solidFill>
              </a:rPr>
            </a:br>
            <a:endParaRPr lang="en-US" b="1" dirty="0" smtClean="0">
              <a:solidFill>
                <a:schemeClr val="bg1"/>
              </a:solidFill>
            </a:endParaRPr>
          </a:p>
          <a:p>
            <a:pPr marL="0" indent="0">
              <a:buNone/>
            </a:pPr>
            <a:r>
              <a:rPr lang="en-US" b="1" dirty="0" smtClean="0">
                <a:solidFill>
                  <a:schemeClr val="bg1"/>
                </a:solidFill>
              </a:rPr>
              <a:t>Objective </a:t>
            </a:r>
            <a:r>
              <a:rPr lang="en-US" b="1" dirty="0" smtClean="0">
                <a:solidFill>
                  <a:schemeClr val="bg1"/>
                </a:solidFill>
              </a:rPr>
              <a:t>2: </a:t>
            </a:r>
          </a:p>
          <a:p>
            <a:pPr marL="0" indent="0">
              <a:buNone/>
            </a:pPr>
            <a:r>
              <a:rPr lang="en-US" sz="2600" dirty="0" smtClean="0">
                <a:solidFill>
                  <a:schemeClr val="bg1"/>
                </a:solidFill>
              </a:rPr>
              <a:t>Climate </a:t>
            </a:r>
            <a:r>
              <a:rPr lang="en-US" sz="2600" dirty="0">
                <a:solidFill>
                  <a:schemeClr val="bg1"/>
                </a:solidFill>
              </a:rPr>
              <a:t>c</a:t>
            </a:r>
            <a:r>
              <a:rPr lang="en-US" sz="2600" dirty="0" smtClean="0">
                <a:solidFill>
                  <a:schemeClr val="bg1"/>
                </a:solidFill>
              </a:rPr>
              <a:t>hange mitigation is economic </a:t>
            </a:r>
            <a:r>
              <a:rPr lang="en-US" sz="2600" dirty="0">
                <a:solidFill>
                  <a:schemeClr val="bg1"/>
                </a:solidFill>
              </a:rPr>
              <a:t>d</a:t>
            </a:r>
            <a:r>
              <a:rPr lang="en-US" sz="2600" dirty="0" smtClean="0">
                <a:solidFill>
                  <a:schemeClr val="bg1"/>
                </a:solidFill>
              </a:rPr>
              <a:t>evelopment</a:t>
            </a:r>
            <a:r>
              <a:rPr lang="en-US" b="1" dirty="0" smtClean="0">
                <a:solidFill>
                  <a:schemeClr val="bg1"/>
                </a:solidFill>
              </a:rPr>
              <a:t/>
            </a:r>
            <a:br>
              <a:rPr lang="en-US" b="1" dirty="0" smtClean="0">
                <a:solidFill>
                  <a:schemeClr val="bg1"/>
                </a:solidFill>
              </a:rPr>
            </a:br>
            <a:r>
              <a:rPr lang="en-US" b="1" dirty="0" smtClean="0">
                <a:solidFill>
                  <a:schemeClr val="bg1"/>
                </a:solidFill>
              </a:rPr>
              <a:t> </a:t>
            </a:r>
          </a:p>
          <a:p>
            <a:pPr marL="0" indent="0">
              <a:buNone/>
            </a:pPr>
            <a:r>
              <a:rPr lang="en-US" b="1" dirty="0" smtClean="0">
                <a:solidFill>
                  <a:schemeClr val="bg1"/>
                </a:solidFill>
              </a:rPr>
              <a:t>Objective </a:t>
            </a:r>
            <a:r>
              <a:rPr lang="en-US" b="1" dirty="0" smtClean="0">
                <a:solidFill>
                  <a:schemeClr val="bg1"/>
                </a:solidFill>
              </a:rPr>
              <a:t>3: </a:t>
            </a:r>
          </a:p>
          <a:p>
            <a:pPr marL="0" indent="0">
              <a:buNone/>
            </a:pPr>
            <a:r>
              <a:rPr lang="en-US" sz="2600" dirty="0" smtClean="0">
                <a:solidFill>
                  <a:schemeClr val="bg1"/>
                </a:solidFill>
              </a:rPr>
              <a:t>Significant progress is being made</a:t>
            </a:r>
          </a:p>
          <a:p>
            <a:pPr marL="0" indent="0">
              <a:buNone/>
            </a:pPr>
            <a:endParaRPr lang="en-US" b="1" dirty="0">
              <a:solidFill>
                <a:schemeClr val="bg1"/>
              </a:solidFill>
            </a:endParaRPr>
          </a:p>
        </p:txBody>
      </p:sp>
      <p:sp>
        <p:nvSpPr>
          <p:cNvPr id="2" name="Slide Number Placeholder 1"/>
          <p:cNvSpPr>
            <a:spLocks noGrp="1"/>
          </p:cNvSpPr>
          <p:nvPr>
            <p:ph type="sldNum" sz="quarter" idx="12"/>
          </p:nvPr>
        </p:nvSpPr>
        <p:spPr>
          <a:xfrm>
            <a:off x="9131300" y="6299200"/>
            <a:ext cx="2743200" cy="365125"/>
          </a:xfrm>
        </p:spPr>
        <p:txBody>
          <a:bodyPr/>
          <a:lstStyle/>
          <a:p>
            <a:fld id="{31FC3554-FEE4-4C34-B418-3F4967223B5B}" type="slidenum">
              <a:rPr lang="en-US" smtClean="0">
                <a:solidFill>
                  <a:schemeClr val="tx1"/>
                </a:solidFill>
              </a:rPr>
              <a:t>2</a:t>
            </a:fld>
            <a:endParaRPr lang="en-US" dirty="0">
              <a:solidFill>
                <a:schemeClr val="tx1"/>
              </a:solidFill>
            </a:endParaRPr>
          </a:p>
        </p:txBody>
      </p:sp>
      <p:sp>
        <p:nvSpPr>
          <p:cNvPr id="4" name="TextBox 3"/>
          <p:cNvSpPr txBox="1"/>
          <p:nvPr/>
        </p:nvSpPr>
        <p:spPr>
          <a:xfrm>
            <a:off x="1663700" y="241301"/>
            <a:ext cx="8839200" cy="1938992"/>
          </a:xfrm>
          <a:prstGeom prst="rect">
            <a:avLst/>
          </a:prstGeom>
          <a:noFill/>
        </p:spPr>
        <p:txBody>
          <a:bodyPr wrap="square" rtlCol="0">
            <a:spAutoFit/>
          </a:bodyPr>
          <a:lstStyle/>
          <a:p>
            <a:r>
              <a:rPr lang="en-US" sz="3200" b="1" dirty="0">
                <a:solidFill>
                  <a:schemeClr val="bg1"/>
                </a:solidFill>
              </a:rPr>
              <a:t>Addressing Climate Change, Locally and </a:t>
            </a:r>
            <a:r>
              <a:rPr lang="en-US" sz="3200" b="1" dirty="0" smtClean="0">
                <a:solidFill>
                  <a:schemeClr val="bg1"/>
                </a:solidFill>
              </a:rPr>
              <a:t>Practically</a:t>
            </a:r>
          </a:p>
          <a:p>
            <a:pPr algn="ctr"/>
            <a:r>
              <a:rPr lang="en-US" sz="3200" b="1" i="1" dirty="0">
                <a:solidFill>
                  <a:schemeClr val="bg1"/>
                </a:solidFill>
              </a:rPr>
              <a:t>City of Bellevue’s Four Step Process</a:t>
            </a:r>
          </a:p>
          <a:p>
            <a:endParaRPr lang="en-US" sz="2400" b="1" dirty="0">
              <a:solidFill>
                <a:schemeClr val="bg1"/>
              </a:solidFill>
            </a:endParaRPr>
          </a:p>
          <a:p>
            <a:endParaRPr lang="en-US" sz="3200" dirty="0">
              <a:solidFill>
                <a:schemeClr val="bg1"/>
              </a:solidFill>
            </a:endParaRPr>
          </a:p>
        </p:txBody>
      </p:sp>
      <p:graphicFrame>
        <p:nvGraphicFramePr>
          <p:cNvPr id="7" name="Content Placeholder 3"/>
          <p:cNvGraphicFramePr>
            <a:graphicFrameLocks/>
          </p:cNvGraphicFramePr>
          <p:nvPr>
            <p:extLst/>
          </p:nvPr>
        </p:nvGraphicFramePr>
        <p:xfrm>
          <a:off x="635000" y="5903913"/>
          <a:ext cx="10617200" cy="9540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120182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dirty="0"/>
          </a:p>
        </p:txBody>
      </p:sp>
      <p:pic>
        <p:nvPicPr>
          <p:cNvPr id="7" name="Picture 2" descr="C:\Users\pandersson\Dropbox\GreenWa\Bellevue Photos\Plaza entrance.jpg"/>
          <p:cNvPicPr>
            <a:picLocks noChangeAspect="1" noChangeArrowheads="1"/>
          </p:cNvPicPr>
          <p:nvPr/>
        </p:nvPicPr>
        <p:blipFill rotWithShape="1">
          <a:blip r:embed="rId3">
            <a:extLst>
              <a:ext uri="{28A0092B-C50C-407E-A947-70E740481C1C}">
                <a14:useLocalDpi xmlns:a14="http://schemas.microsoft.com/office/drawing/2010/main" val="0"/>
              </a:ext>
            </a:extLst>
          </a:blip>
          <a:srcRect l="11203"/>
          <a:stretch/>
        </p:blipFill>
        <p:spPr bwMode="auto">
          <a:xfrm>
            <a:off x="1523999" y="0"/>
            <a:ext cx="9144001" cy="68453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Content Placeholder 3"/>
          <p:cNvGraphicFramePr>
            <a:graphicFrameLocks/>
          </p:cNvGraphicFramePr>
          <p:nvPr>
            <p:extLst/>
          </p:nvPr>
        </p:nvGraphicFramePr>
        <p:xfrm>
          <a:off x="635000" y="5903913"/>
          <a:ext cx="10617200" cy="9540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Content Placeholder 2"/>
          <p:cNvSpPr txBox="1">
            <a:spLocks/>
          </p:cNvSpPr>
          <p:nvPr/>
        </p:nvSpPr>
        <p:spPr>
          <a:xfrm>
            <a:off x="1803399" y="1282700"/>
            <a:ext cx="8382000" cy="4038600"/>
          </a:xfrm>
          <a:prstGeom prst="rect">
            <a:avLst/>
          </a:prstGeom>
          <a:solidFill>
            <a:schemeClr val="accent1">
              <a:lumMod val="75000"/>
              <a:alpha val="80000"/>
            </a:schemeClr>
          </a:solidFill>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smtClean="0">
                <a:solidFill>
                  <a:schemeClr val="bg1"/>
                </a:solidFill>
              </a:rPr>
              <a:t>Leading by </a:t>
            </a:r>
            <a:r>
              <a:rPr lang="en-US" b="1" dirty="0" smtClean="0">
                <a:solidFill>
                  <a:schemeClr val="bg1"/>
                </a:solidFill>
              </a:rPr>
              <a:t>Example (Municipal Operations):</a:t>
            </a:r>
            <a:endParaRPr lang="en-US" b="1" dirty="0" smtClean="0">
              <a:solidFill>
                <a:schemeClr val="bg1"/>
              </a:solidFill>
            </a:endParaRPr>
          </a:p>
          <a:p>
            <a:pPr>
              <a:buFontTx/>
              <a:buChar char="-"/>
            </a:pPr>
            <a:r>
              <a:rPr lang="en-US" dirty="0" smtClean="0">
                <a:solidFill>
                  <a:schemeClr val="bg1"/>
                </a:solidFill>
              </a:rPr>
              <a:t>5% Energy Savings Every Year – RCM </a:t>
            </a:r>
            <a:r>
              <a:rPr lang="en-US" dirty="0" smtClean="0">
                <a:solidFill>
                  <a:schemeClr val="bg1"/>
                </a:solidFill>
              </a:rPr>
              <a:t>Program*</a:t>
            </a:r>
            <a:endParaRPr lang="en-US" dirty="0" smtClean="0">
              <a:solidFill>
                <a:schemeClr val="bg1"/>
              </a:solidFill>
            </a:endParaRPr>
          </a:p>
          <a:p>
            <a:pPr>
              <a:buFontTx/>
              <a:buChar char="-"/>
            </a:pPr>
            <a:r>
              <a:rPr lang="en-US" dirty="0" smtClean="0">
                <a:solidFill>
                  <a:schemeClr val="bg1"/>
                </a:solidFill>
              </a:rPr>
              <a:t>Municipal Solar Production and Green Buildings*</a:t>
            </a:r>
            <a:endParaRPr lang="en-US" dirty="0" smtClean="0">
              <a:solidFill>
                <a:schemeClr val="bg1"/>
              </a:solidFill>
            </a:endParaRPr>
          </a:p>
          <a:p>
            <a:pPr>
              <a:buFontTx/>
              <a:buChar char="-"/>
            </a:pPr>
            <a:r>
              <a:rPr lang="en-US" dirty="0" smtClean="0">
                <a:solidFill>
                  <a:schemeClr val="bg1"/>
                </a:solidFill>
              </a:rPr>
              <a:t>LED Streetlight </a:t>
            </a:r>
            <a:r>
              <a:rPr lang="en-US" dirty="0" smtClean="0">
                <a:solidFill>
                  <a:schemeClr val="bg1"/>
                </a:solidFill>
              </a:rPr>
              <a:t>Conversions*</a:t>
            </a:r>
            <a:endParaRPr lang="en-US" dirty="0" smtClean="0">
              <a:solidFill>
                <a:schemeClr val="bg1"/>
              </a:solidFill>
            </a:endParaRPr>
          </a:p>
          <a:p>
            <a:pPr>
              <a:buFontTx/>
              <a:buChar char="-"/>
            </a:pPr>
            <a:r>
              <a:rPr lang="en-US" dirty="0" smtClean="0">
                <a:solidFill>
                  <a:schemeClr val="bg1"/>
                </a:solidFill>
              </a:rPr>
              <a:t>Electric Vehicle Charging Network </a:t>
            </a:r>
          </a:p>
          <a:p>
            <a:pPr>
              <a:buFontTx/>
              <a:buChar char="-"/>
            </a:pPr>
            <a:r>
              <a:rPr lang="en-US" dirty="0" smtClean="0">
                <a:solidFill>
                  <a:schemeClr val="bg1"/>
                </a:solidFill>
              </a:rPr>
              <a:t>Green Fleet Initiatives*</a:t>
            </a:r>
            <a:endParaRPr lang="en-US" dirty="0" smtClean="0">
              <a:solidFill>
                <a:schemeClr val="bg1"/>
              </a:solidFill>
            </a:endParaRPr>
          </a:p>
          <a:p>
            <a:pPr>
              <a:buFontTx/>
              <a:buChar char="-"/>
            </a:pPr>
            <a:r>
              <a:rPr lang="en-US" dirty="0" smtClean="0">
                <a:solidFill>
                  <a:schemeClr val="bg1"/>
                </a:solidFill>
              </a:rPr>
              <a:t>Greenhouse Gas </a:t>
            </a:r>
            <a:r>
              <a:rPr lang="en-US" dirty="0" smtClean="0">
                <a:solidFill>
                  <a:schemeClr val="bg1"/>
                </a:solidFill>
              </a:rPr>
              <a:t>Measurement</a:t>
            </a:r>
          </a:p>
          <a:p>
            <a:pPr>
              <a:buFontTx/>
              <a:buChar char="-"/>
            </a:pPr>
            <a:r>
              <a:rPr lang="en-US" dirty="0" smtClean="0">
                <a:solidFill>
                  <a:schemeClr val="bg1"/>
                </a:solidFill>
              </a:rPr>
              <a:t>Comprehensive Plan Updates*</a:t>
            </a:r>
            <a:endParaRPr lang="en-US" dirty="0" smtClean="0">
              <a:solidFill>
                <a:schemeClr val="bg1"/>
              </a:solidFill>
            </a:endParaRPr>
          </a:p>
          <a:p>
            <a:pPr marL="0" indent="0">
              <a:buNone/>
            </a:pPr>
            <a:r>
              <a:rPr lang="en-US" dirty="0" smtClean="0">
                <a:solidFill>
                  <a:schemeClr val="bg1"/>
                </a:solidFill>
              </a:rPr>
              <a:t>*Integrated Effort &amp; Staffing Across Departments</a:t>
            </a:r>
            <a:endParaRPr lang="en-US" dirty="0">
              <a:solidFill>
                <a:schemeClr val="bg1"/>
              </a:solidFill>
            </a:endParaRPr>
          </a:p>
        </p:txBody>
      </p:sp>
    </p:spTree>
    <p:extLst>
      <p:ext uri="{BB962C8B-B14F-4D97-AF65-F5344CB8AC3E}">
        <p14:creationId xmlns:p14="http://schemas.microsoft.com/office/powerpoint/2010/main" val="2748648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8619" y="0"/>
            <a:ext cx="9097219" cy="6858000"/>
          </a:xfrm>
          <a:prstGeom prst="rect">
            <a:avLst/>
          </a:prstGeom>
        </p:spPr>
      </p:pic>
      <p:sp>
        <p:nvSpPr>
          <p:cNvPr id="3" name="Content Placeholder 2"/>
          <p:cNvSpPr>
            <a:spLocks noGrp="1"/>
          </p:cNvSpPr>
          <p:nvPr>
            <p:ph idx="1"/>
          </p:nvPr>
        </p:nvSpPr>
        <p:spPr>
          <a:xfrm>
            <a:off x="1524000" y="2"/>
            <a:ext cx="9144000" cy="1942798"/>
          </a:xfrm>
          <a:solidFill>
            <a:schemeClr val="tx1">
              <a:alpha val="80000"/>
            </a:schemeClr>
          </a:solidFill>
        </p:spPr>
        <p:txBody>
          <a:bodyPr>
            <a:normAutofit/>
          </a:bodyPr>
          <a:lstStyle/>
          <a:p>
            <a:pPr marL="0" indent="0">
              <a:buNone/>
            </a:pPr>
            <a:r>
              <a:rPr lang="en-US" u="sng" dirty="0" smtClean="0">
                <a:solidFill>
                  <a:schemeClr val="bg1"/>
                </a:solidFill>
              </a:rPr>
              <a:t>Resource Conservation Manager </a:t>
            </a:r>
            <a:r>
              <a:rPr lang="en-US" u="sng" dirty="0" smtClean="0">
                <a:solidFill>
                  <a:schemeClr val="bg1"/>
                </a:solidFill>
              </a:rPr>
              <a:t>Program*</a:t>
            </a:r>
            <a:endParaRPr lang="en-US" u="sng" dirty="0" smtClean="0">
              <a:solidFill>
                <a:schemeClr val="bg1"/>
              </a:solidFill>
            </a:endParaRPr>
          </a:p>
          <a:p>
            <a:pPr lvl="0"/>
            <a:r>
              <a:rPr lang="en-US" sz="2400" b="1" dirty="0" smtClean="0">
                <a:solidFill>
                  <a:schemeClr val="bg1"/>
                </a:solidFill>
              </a:rPr>
              <a:t>99</a:t>
            </a:r>
            <a:r>
              <a:rPr lang="en-US" sz="2400" dirty="0" smtClean="0">
                <a:solidFill>
                  <a:schemeClr val="bg1"/>
                </a:solidFill>
              </a:rPr>
              <a:t> EPA ENERGY STAR score for Bellevue City Hall</a:t>
            </a:r>
            <a:endParaRPr lang="en-US" sz="2400" dirty="0">
              <a:solidFill>
                <a:schemeClr val="bg1"/>
              </a:solidFill>
            </a:endParaRPr>
          </a:p>
          <a:p>
            <a:pPr lvl="0"/>
            <a:r>
              <a:rPr lang="en-US" sz="2400" b="1" dirty="0">
                <a:solidFill>
                  <a:schemeClr val="bg1"/>
                </a:solidFill>
              </a:rPr>
              <a:t>$905,031 </a:t>
            </a:r>
            <a:r>
              <a:rPr lang="en-US" sz="2400" b="1" dirty="0" smtClean="0">
                <a:solidFill>
                  <a:schemeClr val="bg1"/>
                </a:solidFill>
              </a:rPr>
              <a:t>s</a:t>
            </a:r>
            <a:r>
              <a:rPr lang="en-US" sz="2400" dirty="0" smtClean="0">
                <a:solidFill>
                  <a:schemeClr val="bg1"/>
                </a:solidFill>
              </a:rPr>
              <a:t>aved since </a:t>
            </a:r>
            <a:r>
              <a:rPr lang="en-US" sz="2400" dirty="0">
                <a:solidFill>
                  <a:schemeClr val="bg1"/>
                </a:solidFill>
              </a:rPr>
              <a:t>2009</a:t>
            </a:r>
          </a:p>
          <a:p>
            <a:pPr lvl="0"/>
            <a:r>
              <a:rPr lang="en-US" sz="2400" b="1" dirty="0" smtClean="0">
                <a:solidFill>
                  <a:schemeClr val="bg1"/>
                </a:solidFill>
              </a:rPr>
              <a:t>6,633</a:t>
            </a:r>
            <a:r>
              <a:rPr lang="en-US" sz="2400" dirty="0" smtClean="0">
                <a:solidFill>
                  <a:schemeClr val="bg1"/>
                </a:solidFill>
              </a:rPr>
              <a:t> Metric tons CO2 equivalent (MTCO2e) </a:t>
            </a:r>
            <a:r>
              <a:rPr lang="en-US" sz="2400" dirty="0">
                <a:solidFill>
                  <a:schemeClr val="bg1"/>
                </a:solidFill>
              </a:rPr>
              <a:t>reduced</a:t>
            </a:r>
          </a:p>
        </p:txBody>
      </p:sp>
      <p:sp>
        <p:nvSpPr>
          <p:cNvPr id="2" name="Slide Number Placeholder 1"/>
          <p:cNvSpPr>
            <a:spLocks noGrp="1"/>
          </p:cNvSpPr>
          <p:nvPr>
            <p:ph type="sldNum" sz="quarter" idx="12"/>
          </p:nvPr>
        </p:nvSpPr>
        <p:spPr/>
        <p:txBody>
          <a:bodyPr/>
          <a:lstStyle/>
          <a:p>
            <a:fld id="{81B906BF-C0CE-4B57-8E20-197E548DB16A}" type="slidenum">
              <a:rPr lang="en-US" smtClean="0">
                <a:solidFill>
                  <a:prstClr val="black">
                    <a:tint val="75000"/>
                  </a:prstClr>
                </a:solidFill>
              </a:rPr>
              <a:pPr/>
              <a:t>4</a:t>
            </a:fld>
            <a:endParaRPr lang="en-US">
              <a:solidFill>
                <a:prstClr val="black">
                  <a:tint val="75000"/>
                </a:prstClr>
              </a:solidFill>
            </a:endParaRPr>
          </a:p>
        </p:txBody>
      </p:sp>
      <p:graphicFrame>
        <p:nvGraphicFramePr>
          <p:cNvPr id="10" name="Content Placeholder 3"/>
          <p:cNvGraphicFramePr>
            <a:graphicFrameLocks/>
          </p:cNvGraphicFramePr>
          <p:nvPr>
            <p:extLst/>
          </p:nvPr>
        </p:nvGraphicFramePr>
        <p:xfrm>
          <a:off x="635000" y="5903913"/>
          <a:ext cx="10617200" cy="9540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050" name="Chart 1" descr="image0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09087" y="2133600"/>
            <a:ext cx="4954161" cy="3541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85731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9510"/>
          <a:stretch/>
        </p:blipFill>
        <p:spPr>
          <a:xfrm>
            <a:off x="1524000" y="0"/>
            <a:ext cx="9144000" cy="6858000"/>
          </a:xfrm>
          <a:prstGeom prst="rect">
            <a:avLst/>
          </a:prstGeom>
        </p:spPr>
      </p:pic>
      <p:sp>
        <p:nvSpPr>
          <p:cNvPr id="3" name="Content Placeholder 2"/>
          <p:cNvSpPr>
            <a:spLocks noGrp="1"/>
          </p:cNvSpPr>
          <p:nvPr>
            <p:ph idx="1"/>
          </p:nvPr>
        </p:nvSpPr>
        <p:spPr>
          <a:xfrm>
            <a:off x="1524000" y="25401"/>
            <a:ext cx="9144000" cy="1917699"/>
          </a:xfrm>
          <a:solidFill>
            <a:schemeClr val="tx1">
              <a:alpha val="80000"/>
            </a:schemeClr>
          </a:solidFill>
        </p:spPr>
        <p:txBody>
          <a:bodyPr>
            <a:normAutofit/>
          </a:bodyPr>
          <a:lstStyle/>
          <a:p>
            <a:pPr marL="0" indent="0">
              <a:buNone/>
            </a:pPr>
            <a:r>
              <a:rPr lang="en-US" u="sng" dirty="0" smtClean="0">
                <a:solidFill>
                  <a:schemeClr val="bg1"/>
                </a:solidFill>
              </a:rPr>
              <a:t>Bellevue Service Center Solar System</a:t>
            </a:r>
          </a:p>
          <a:p>
            <a:pPr lvl="0"/>
            <a:r>
              <a:rPr lang="en-US" sz="2400" b="1" dirty="0">
                <a:solidFill>
                  <a:schemeClr val="bg1"/>
                </a:solidFill>
              </a:rPr>
              <a:t>86 modules</a:t>
            </a:r>
            <a:r>
              <a:rPr lang="en-US" sz="2400" dirty="0">
                <a:solidFill>
                  <a:schemeClr val="bg1"/>
                </a:solidFill>
              </a:rPr>
              <a:t> – Made in WA</a:t>
            </a:r>
          </a:p>
          <a:p>
            <a:pPr lvl="0"/>
            <a:r>
              <a:rPr lang="en-US" sz="2400" b="1" dirty="0">
                <a:solidFill>
                  <a:schemeClr val="bg1"/>
                </a:solidFill>
              </a:rPr>
              <a:t>23 kW </a:t>
            </a:r>
            <a:r>
              <a:rPr lang="en-US" sz="2400" dirty="0">
                <a:solidFill>
                  <a:schemeClr val="bg1"/>
                </a:solidFill>
              </a:rPr>
              <a:t>system</a:t>
            </a:r>
          </a:p>
          <a:p>
            <a:pPr lvl="0"/>
            <a:r>
              <a:rPr lang="en-US" sz="2400" b="1" dirty="0">
                <a:solidFill>
                  <a:schemeClr val="bg1"/>
                </a:solidFill>
              </a:rPr>
              <a:t>2.5 homes </a:t>
            </a:r>
            <a:r>
              <a:rPr lang="en-US" sz="2400" dirty="0" smtClean="0">
                <a:solidFill>
                  <a:schemeClr val="bg1"/>
                </a:solidFill>
              </a:rPr>
              <a:t>equivalent electricity production</a:t>
            </a:r>
            <a:endParaRPr lang="en-US" sz="2400" dirty="0">
              <a:solidFill>
                <a:schemeClr val="bg1"/>
              </a:solidFill>
            </a:endParaRPr>
          </a:p>
        </p:txBody>
      </p:sp>
      <p:sp>
        <p:nvSpPr>
          <p:cNvPr id="2" name="Slide Number Placeholder 1"/>
          <p:cNvSpPr>
            <a:spLocks noGrp="1"/>
          </p:cNvSpPr>
          <p:nvPr>
            <p:ph type="sldNum" sz="quarter" idx="12"/>
          </p:nvPr>
        </p:nvSpPr>
        <p:spPr/>
        <p:txBody>
          <a:bodyPr/>
          <a:lstStyle/>
          <a:p>
            <a:fld id="{81B906BF-C0CE-4B57-8E20-197E548DB16A}" type="slidenum">
              <a:rPr lang="en-US" smtClean="0">
                <a:solidFill>
                  <a:prstClr val="black">
                    <a:tint val="75000"/>
                  </a:prstClr>
                </a:solidFill>
              </a:rPr>
              <a:pPr/>
              <a:t>5</a:t>
            </a:fld>
            <a:endParaRPr lang="en-US">
              <a:solidFill>
                <a:prstClr val="black">
                  <a:tint val="75000"/>
                </a:prstClr>
              </a:solidFill>
            </a:endParaRPr>
          </a:p>
        </p:txBody>
      </p:sp>
      <p:graphicFrame>
        <p:nvGraphicFramePr>
          <p:cNvPr id="6" name="Content Placeholder 3"/>
          <p:cNvGraphicFramePr>
            <a:graphicFrameLocks/>
          </p:cNvGraphicFramePr>
          <p:nvPr>
            <p:extLst/>
          </p:nvPr>
        </p:nvGraphicFramePr>
        <p:xfrm>
          <a:off x="635000" y="5903913"/>
          <a:ext cx="10617200" cy="9540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26" name="Picture 1" descr="image00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94507" y="2219335"/>
            <a:ext cx="6170294" cy="3246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62043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598" t="27288" r="12643" b="10438"/>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1524000" y="1"/>
            <a:ext cx="9399814" cy="2057399"/>
          </a:xfrm>
          <a:solidFill>
            <a:schemeClr val="tx1">
              <a:alpha val="79000"/>
            </a:schemeClr>
          </a:solidFill>
        </p:spPr>
        <p:txBody>
          <a:bodyPr>
            <a:normAutofit/>
          </a:bodyPr>
          <a:lstStyle/>
          <a:p>
            <a:pPr marL="0" indent="0">
              <a:buNone/>
            </a:pPr>
            <a:r>
              <a:rPr lang="en-US" sz="3800" b="1" u="sng" dirty="0" smtClean="0">
                <a:solidFill>
                  <a:schemeClr val="bg1"/>
                </a:solidFill>
              </a:rPr>
              <a:t>LED upgrade </a:t>
            </a:r>
            <a:r>
              <a:rPr lang="en-US" sz="3800" b="1" u="sng" dirty="0" smtClean="0">
                <a:solidFill>
                  <a:schemeClr val="bg1"/>
                </a:solidFill>
              </a:rPr>
              <a:t>2.0*</a:t>
            </a:r>
            <a:endParaRPr lang="en-US" sz="3800" b="1" u="sng" dirty="0" smtClean="0">
              <a:solidFill>
                <a:schemeClr val="bg1"/>
              </a:solidFill>
            </a:endParaRPr>
          </a:p>
          <a:p>
            <a:pPr lvl="0"/>
            <a:r>
              <a:rPr lang="en-US" sz="2400" dirty="0" smtClean="0">
                <a:solidFill>
                  <a:schemeClr val="bg1"/>
                </a:solidFill>
              </a:rPr>
              <a:t>$</a:t>
            </a:r>
            <a:r>
              <a:rPr lang="en-US" sz="2400" dirty="0">
                <a:solidFill>
                  <a:schemeClr val="bg1"/>
                </a:solidFill>
              </a:rPr>
              <a:t>173,000 annual savings </a:t>
            </a:r>
            <a:endParaRPr lang="en-US" sz="2400" dirty="0" smtClean="0">
              <a:solidFill>
                <a:schemeClr val="bg1"/>
              </a:solidFill>
            </a:endParaRPr>
          </a:p>
          <a:p>
            <a:pPr lvl="0"/>
            <a:r>
              <a:rPr lang="en-US" sz="2400" dirty="0">
                <a:solidFill>
                  <a:schemeClr val="bg1"/>
                </a:solidFill>
              </a:rPr>
              <a:t>760 MTCO2e annual savings </a:t>
            </a:r>
            <a:endParaRPr lang="en-US" sz="2400" dirty="0" smtClean="0">
              <a:solidFill>
                <a:schemeClr val="bg1"/>
              </a:solidFill>
            </a:endParaRPr>
          </a:p>
          <a:p>
            <a:pPr lvl="0"/>
            <a:r>
              <a:rPr lang="en-US" sz="2400" dirty="0" smtClean="0">
                <a:solidFill>
                  <a:schemeClr val="bg1"/>
                </a:solidFill>
              </a:rPr>
              <a:t>3.4 year </a:t>
            </a:r>
            <a:r>
              <a:rPr lang="en-US" sz="2400" dirty="0">
                <a:solidFill>
                  <a:schemeClr val="bg1"/>
                </a:solidFill>
              </a:rPr>
              <a:t>simple payback </a:t>
            </a:r>
            <a:endParaRPr lang="en-US" sz="2400" dirty="0" smtClean="0">
              <a:solidFill>
                <a:schemeClr val="bg1"/>
              </a:solidFill>
            </a:endParaRPr>
          </a:p>
        </p:txBody>
      </p:sp>
      <p:sp>
        <p:nvSpPr>
          <p:cNvPr id="2" name="Slide Number Placeholder 1"/>
          <p:cNvSpPr>
            <a:spLocks noGrp="1"/>
          </p:cNvSpPr>
          <p:nvPr>
            <p:ph type="sldNum" sz="quarter" idx="12"/>
          </p:nvPr>
        </p:nvSpPr>
        <p:spPr/>
        <p:txBody>
          <a:bodyPr/>
          <a:lstStyle/>
          <a:p>
            <a:fld id="{81B906BF-C0CE-4B57-8E20-197E548DB16A}" type="slidenum">
              <a:rPr lang="en-US" smtClean="0">
                <a:solidFill>
                  <a:prstClr val="black">
                    <a:tint val="75000"/>
                  </a:prstClr>
                </a:solidFill>
              </a:rPr>
              <a:pPr/>
              <a:t>6</a:t>
            </a:fld>
            <a:endParaRPr lang="en-US">
              <a:solidFill>
                <a:prstClr val="black">
                  <a:tint val="75000"/>
                </a:prstClr>
              </a:solidFill>
            </a:endParaRPr>
          </a:p>
        </p:txBody>
      </p:sp>
      <p:graphicFrame>
        <p:nvGraphicFramePr>
          <p:cNvPr id="6" name="Content Placeholder 3"/>
          <p:cNvGraphicFramePr>
            <a:graphicFrameLocks/>
          </p:cNvGraphicFramePr>
          <p:nvPr>
            <p:extLst/>
          </p:nvPr>
        </p:nvGraphicFramePr>
        <p:xfrm>
          <a:off x="635000" y="5903913"/>
          <a:ext cx="10617200" cy="9540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p:cNvSpPr txBox="1"/>
          <p:nvPr/>
        </p:nvSpPr>
        <p:spPr>
          <a:xfrm rot="20950401">
            <a:off x="2113111" y="1852299"/>
            <a:ext cx="8355012" cy="3447098"/>
          </a:xfrm>
          <a:prstGeom prst="rect">
            <a:avLst/>
          </a:prstGeom>
          <a:solidFill>
            <a:schemeClr val="tx1">
              <a:alpha val="80000"/>
            </a:schemeClr>
          </a:solidFill>
        </p:spPr>
        <p:txBody>
          <a:bodyPr wrap="square" rtlCol="0">
            <a:spAutoFit/>
          </a:bodyPr>
          <a:lstStyle/>
          <a:p>
            <a:r>
              <a:rPr lang="en-US" sz="2000" b="1" dirty="0">
                <a:solidFill>
                  <a:schemeClr val="bg1"/>
                </a:solidFill>
              </a:rPr>
              <a:t>To </a:t>
            </a:r>
            <a:r>
              <a:rPr lang="en-US" sz="2000" b="1" dirty="0" smtClean="0">
                <a:solidFill>
                  <a:schemeClr val="bg1"/>
                </a:solidFill>
              </a:rPr>
              <a:t>[City of Bellevue],</a:t>
            </a:r>
            <a:endParaRPr lang="en-US" sz="2000" dirty="0">
              <a:solidFill>
                <a:schemeClr val="bg1"/>
              </a:solidFill>
            </a:endParaRPr>
          </a:p>
          <a:p>
            <a:r>
              <a:rPr lang="en-US" sz="2000" b="1" dirty="0">
                <a:solidFill>
                  <a:schemeClr val="bg1"/>
                </a:solidFill>
              </a:rPr>
              <a:t>     I'm writing this to let you know I really like the new streetlights. They were installed </a:t>
            </a:r>
            <a:r>
              <a:rPr lang="en-US" sz="2000" b="1" dirty="0" smtClean="0">
                <a:solidFill>
                  <a:schemeClr val="bg1"/>
                </a:solidFill>
              </a:rPr>
              <a:t>yesterday</a:t>
            </a:r>
            <a:r>
              <a:rPr lang="en-US" sz="2000" b="1" dirty="0">
                <a:solidFill>
                  <a:schemeClr val="bg1"/>
                </a:solidFill>
              </a:rPr>
              <a:t>, the 12th. </a:t>
            </a:r>
            <a:endParaRPr lang="en-US" sz="2000" dirty="0">
              <a:solidFill>
                <a:schemeClr val="bg1"/>
              </a:solidFill>
            </a:endParaRPr>
          </a:p>
          <a:p>
            <a:r>
              <a:rPr lang="en-US" sz="2000" b="1" dirty="0">
                <a:solidFill>
                  <a:schemeClr val="bg1"/>
                </a:solidFill>
              </a:rPr>
              <a:t>     I'm somewhat of an </a:t>
            </a:r>
            <a:r>
              <a:rPr lang="en-US" sz="2000" b="1" dirty="0" smtClean="0">
                <a:solidFill>
                  <a:schemeClr val="bg1"/>
                </a:solidFill>
              </a:rPr>
              <a:t>amateur </a:t>
            </a:r>
            <a:r>
              <a:rPr lang="en-US" sz="2000" b="1" dirty="0">
                <a:solidFill>
                  <a:schemeClr val="bg1"/>
                </a:solidFill>
              </a:rPr>
              <a:t>astronomer and set up a telescope in my driveway </a:t>
            </a:r>
            <a:r>
              <a:rPr lang="en-US" sz="2000" b="1" dirty="0" smtClean="0">
                <a:solidFill>
                  <a:schemeClr val="bg1"/>
                </a:solidFill>
              </a:rPr>
              <a:t>when conditions </a:t>
            </a:r>
            <a:r>
              <a:rPr lang="en-US" sz="2000" b="1" dirty="0">
                <a:solidFill>
                  <a:schemeClr val="bg1"/>
                </a:solidFill>
              </a:rPr>
              <a:t>allow. I always had to hide behind some tree limbs to avoid the old lights </a:t>
            </a:r>
            <a:r>
              <a:rPr lang="en-US" sz="2000" b="1" dirty="0" smtClean="0">
                <a:solidFill>
                  <a:schemeClr val="bg1"/>
                </a:solidFill>
              </a:rPr>
              <a:t>that scattered </a:t>
            </a:r>
            <a:r>
              <a:rPr lang="en-US" sz="2000" b="1" dirty="0">
                <a:solidFill>
                  <a:schemeClr val="bg1"/>
                </a:solidFill>
              </a:rPr>
              <a:t>light everywhere. These new ones act like "full cutoff" lights that put the </a:t>
            </a:r>
            <a:r>
              <a:rPr lang="en-US" sz="2000" b="1" dirty="0" smtClean="0">
                <a:solidFill>
                  <a:schemeClr val="bg1"/>
                </a:solidFill>
              </a:rPr>
              <a:t>light where </a:t>
            </a:r>
            <a:r>
              <a:rPr lang="en-US" sz="2000" b="1" dirty="0">
                <a:solidFill>
                  <a:schemeClr val="bg1"/>
                </a:solidFill>
              </a:rPr>
              <a:t>it should be, on the ground, and not up in the sky.</a:t>
            </a:r>
            <a:endParaRPr lang="en-US" sz="2000" dirty="0">
              <a:solidFill>
                <a:schemeClr val="bg1"/>
              </a:solidFill>
            </a:endParaRPr>
          </a:p>
          <a:p>
            <a:r>
              <a:rPr lang="en-US" sz="2000" b="1" dirty="0">
                <a:solidFill>
                  <a:schemeClr val="bg1"/>
                </a:solidFill>
              </a:rPr>
              <a:t>   I know that cost saving was the prime factor but you just might improve the view of </a:t>
            </a:r>
            <a:r>
              <a:rPr lang="en-US" sz="2000" b="1" dirty="0" smtClean="0">
                <a:solidFill>
                  <a:schemeClr val="bg1"/>
                </a:solidFill>
              </a:rPr>
              <a:t>the night </a:t>
            </a:r>
            <a:r>
              <a:rPr lang="en-US" sz="2000" b="1" dirty="0">
                <a:solidFill>
                  <a:schemeClr val="bg1"/>
                </a:solidFill>
              </a:rPr>
              <a:t>sky as well</a:t>
            </a:r>
            <a:r>
              <a:rPr lang="en-US" sz="2000" b="1" dirty="0" smtClean="0">
                <a:solidFill>
                  <a:schemeClr val="bg1"/>
                </a:solidFill>
              </a:rPr>
              <a:t>. </a:t>
            </a:r>
            <a:r>
              <a:rPr lang="en-US" sz="2000" b="1" dirty="0">
                <a:solidFill>
                  <a:schemeClr val="bg1"/>
                </a:solidFill>
              </a:rPr>
              <a:t>  </a:t>
            </a:r>
            <a:r>
              <a:rPr lang="en-US" sz="2000" b="1" dirty="0" smtClean="0">
                <a:solidFill>
                  <a:schemeClr val="bg1"/>
                </a:solidFill>
              </a:rPr>
              <a:t>[Bellevue Resident]</a:t>
            </a:r>
            <a:endParaRPr lang="en-US" sz="2000" dirty="0">
              <a:solidFill>
                <a:schemeClr val="bg1"/>
              </a:solidFill>
            </a:endParaRPr>
          </a:p>
          <a:p>
            <a:endParaRPr lang="en-US" dirty="0"/>
          </a:p>
        </p:txBody>
      </p:sp>
    </p:spTree>
    <p:extLst>
      <p:ext uri="{BB962C8B-B14F-4D97-AF65-F5344CB8AC3E}">
        <p14:creationId xmlns:p14="http://schemas.microsoft.com/office/powerpoint/2010/main" val="2495891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15" name="TextBox 14"/>
          <p:cNvSpPr txBox="1"/>
          <p:nvPr/>
        </p:nvSpPr>
        <p:spPr>
          <a:xfrm>
            <a:off x="1524000" y="0"/>
            <a:ext cx="9185694" cy="1692771"/>
          </a:xfrm>
          <a:prstGeom prst="rect">
            <a:avLst/>
          </a:prstGeom>
          <a:solidFill>
            <a:schemeClr val="tx1">
              <a:alpha val="67000"/>
            </a:schemeClr>
          </a:solidFill>
        </p:spPr>
        <p:txBody>
          <a:bodyPr wrap="square" rtlCol="0">
            <a:spAutoFit/>
          </a:bodyPr>
          <a:lstStyle/>
          <a:p>
            <a:pPr marL="0" lvl="4"/>
            <a:r>
              <a:rPr lang="en-US" sz="3200" b="1" u="sng" dirty="0">
                <a:solidFill>
                  <a:prstClr val="white"/>
                </a:solidFill>
              </a:rPr>
              <a:t>Electric </a:t>
            </a:r>
            <a:r>
              <a:rPr lang="en-US" sz="3200" b="1" u="sng" dirty="0" smtClean="0">
                <a:solidFill>
                  <a:prstClr val="white"/>
                </a:solidFill>
              </a:rPr>
              <a:t>Vehicles</a:t>
            </a:r>
            <a:endParaRPr lang="en-US" sz="3200" b="1" u="sng" dirty="0">
              <a:solidFill>
                <a:prstClr val="white"/>
              </a:solidFill>
            </a:endParaRPr>
          </a:p>
          <a:p>
            <a:pPr marL="342900" lvl="4" indent="-342900">
              <a:buFont typeface="Arial" pitchFamily="34" charset="0"/>
              <a:buChar char="•"/>
            </a:pPr>
            <a:r>
              <a:rPr lang="en-US" sz="2400" b="1" dirty="0" smtClean="0">
                <a:solidFill>
                  <a:prstClr val="white"/>
                </a:solidFill>
              </a:rPr>
              <a:t>16 </a:t>
            </a:r>
            <a:r>
              <a:rPr lang="en-US" sz="2400" dirty="0" smtClean="0">
                <a:solidFill>
                  <a:prstClr val="white"/>
                </a:solidFill>
              </a:rPr>
              <a:t>City-owned stations available to public</a:t>
            </a:r>
            <a:endParaRPr lang="en-US" sz="2400" b="1" dirty="0" smtClean="0">
              <a:solidFill>
                <a:prstClr val="white"/>
              </a:solidFill>
            </a:endParaRPr>
          </a:p>
          <a:p>
            <a:pPr marL="342900" lvl="4" indent="-342900">
              <a:buFont typeface="Arial" pitchFamily="34" charset="0"/>
              <a:buChar char="•"/>
            </a:pPr>
            <a:r>
              <a:rPr lang="en-US" sz="2400" b="1" dirty="0" smtClean="0">
                <a:solidFill>
                  <a:prstClr val="white"/>
                </a:solidFill>
              </a:rPr>
              <a:t>15,000+ </a:t>
            </a:r>
            <a:r>
              <a:rPr lang="en-US" sz="2400" dirty="0" smtClean="0">
                <a:solidFill>
                  <a:prstClr val="white"/>
                </a:solidFill>
              </a:rPr>
              <a:t>Plug-ins since 2011</a:t>
            </a:r>
            <a:endParaRPr lang="en-US" sz="2400" dirty="0">
              <a:solidFill>
                <a:prstClr val="white"/>
              </a:solidFill>
            </a:endParaRPr>
          </a:p>
          <a:p>
            <a:pPr marL="342900" lvl="4" indent="-342900">
              <a:buFont typeface="Arial" pitchFamily="34" charset="0"/>
              <a:buChar char="•"/>
            </a:pPr>
            <a:r>
              <a:rPr lang="en-US" sz="2400" b="1" dirty="0">
                <a:solidFill>
                  <a:schemeClr val="bg1"/>
                </a:solidFill>
              </a:rPr>
              <a:t>$3,600 </a:t>
            </a:r>
            <a:r>
              <a:rPr lang="en-US" sz="2400" b="1" dirty="0" smtClean="0">
                <a:solidFill>
                  <a:schemeClr val="bg1"/>
                </a:solidFill>
              </a:rPr>
              <a:t>A</a:t>
            </a:r>
            <a:r>
              <a:rPr lang="en-US" sz="2400" dirty="0" smtClean="0">
                <a:solidFill>
                  <a:schemeClr val="bg1"/>
                </a:solidFill>
              </a:rPr>
              <a:t>nnual </a:t>
            </a:r>
            <a:r>
              <a:rPr lang="en-US" sz="2400" dirty="0">
                <a:solidFill>
                  <a:schemeClr val="bg1"/>
                </a:solidFill>
              </a:rPr>
              <a:t>gas savings from 1 Bellevue EV commuter </a:t>
            </a:r>
          </a:p>
        </p:txBody>
      </p:sp>
      <p:sp>
        <p:nvSpPr>
          <p:cNvPr id="4" name="Slide Number Placeholder 3"/>
          <p:cNvSpPr>
            <a:spLocks noGrp="1"/>
          </p:cNvSpPr>
          <p:nvPr>
            <p:ph type="sldNum" sz="quarter" idx="12"/>
          </p:nvPr>
        </p:nvSpPr>
        <p:spPr/>
        <p:txBody>
          <a:bodyPr/>
          <a:lstStyle/>
          <a:p>
            <a:fld id="{81B906BF-C0CE-4B57-8E20-197E548DB16A}" type="slidenum">
              <a:rPr lang="en-US" smtClean="0">
                <a:solidFill>
                  <a:prstClr val="black">
                    <a:tint val="75000"/>
                  </a:prstClr>
                </a:solidFill>
              </a:rPr>
              <a:pPr/>
              <a:t>7</a:t>
            </a:fld>
            <a:endParaRPr lang="en-US">
              <a:solidFill>
                <a:prstClr val="black">
                  <a:tint val="75000"/>
                </a:prstClr>
              </a:solidFill>
            </a:endParaRPr>
          </a:p>
        </p:txBody>
      </p:sp>
      <p:graphicFrame>
        <p:nvGraphicFramePr>
          <p:cNvPr id="11" name="Content Placeholder 3"/>
          <p:cNvGraphicFramePr>
            <a:graphicFrameLocks/>
          </p:cNvGraphicFramePr>
          <p:nvPr>
            <p:extLst/>
          </p:nvPr>
        </p:nvGraphicFramePr>
        <p:xfrm>
          <a:off x="635000" y="5903913"/>
          <a:ext cx="10617200" cy="9540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431962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81B906BF-C0CE-4B57-8E20-197E548DB16A}" type="slidenum">
              <a:rPr lang="en-US" smtClean="0">
                <a:solidFill>
                  <a:prstClr val="black">
                    <a:tint val="75000"/>
                  </a:prstClr>
                </a:solidFill>
              </a:rPr>
              <a:pPr/>
              <a:t>8</a:t>
            </a:fld>
            <a:endParaRPr lang="en-US">
              <a:solidFill>
                <a:prstClr val="black">
                  <a:tint val="75000"/>
                </a:prstClr>
              </a:solidFill>
            </a:endParaRPr>
          </a:p>
        </p:txBody>
      </p:sp>
      <p:pic>
        <p:nvPicPr>
          <p:cNvPr id="3074" name="Picture 2" descr="image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5275" y="1647825"/>
            <a:ext cx="7619225" cy="4210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p:txBody>
          <a:bodyPr/>
          <a:lstStyle/>
          <a:p>
            <a:endParaRPr lang="en-US" dirty="0"/>
          </a:p>
        </p:txBody>
      </p:sp>
      <p:sp>
        <p:nvSpPr>
          <p:cNvPr id="6" name="Content Placeholder 2"/>
          <p:cNvSpPr txBox="1">
            <a:spLocks/>
          </p:cNvSpPr>
          <p:nvPr/>
        </p:nvSpPr>
        <p:spPr>
          <a:xfrm>
            <a:off x="1417316" y="0"/>
            <a:ext cx="9179568" cy="1662111"/>
          </a:xfrm>
          <a:prstGeom prst="rect">
            <a:avLst/>
          </a:prstGeom>
          <a:solidFill>
            <a:schemeClr val="tx1">
              <a:alpha val="80000"/>
            </a:schemeClr>
          </a:solidFill>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u="sng" dirty="0" smtClean="0">
                <a:solidFill>
                  <a:schemeClr val="bg1"/>
                </a:solidFill>
              </a:rPr>
              <a:t>Municipal Greenhouse Gas Reductions</a:t>
            </a:r>
          </a:p>
          <a:p>
            <a:r>
              <a:rPr lang="en-US" sz="2400" b="1" dirty="0" smtClean="0">
                <a:solidFill>
                  <a:schemeClr val="bg1"/>
                </a:solidFill>
              </a:rPr>
              <a:t>22% </a:t>
            </a:r>
            <a:r>
              <a:rPr lang="en-US" sz="2400" dirty="0" smtClean="0">
                <a:solidFill>
                  <a:schemeClr val="bg1"/>
                </a:solidFill>
              </a:rPr>
              <a:t>municipal GHG reduction since 2006</a:t>
            </a:r>
          </a:p>
          <a:p>
            <a:r>
              <a:rPr lang="en-US" sz="2400" b="1" dirty="0" smtClean="0">
                <a:solidFill>
                  <a:schemeClr val="bg1"/>
                </a:solidFill>
              </a:rPr>
              <a:t>25% by 2020 </a:t>
            </a:r>
            <a:r>
              <a:rPr lang="en-US" sz="2400" dirty="0" smtClean="0">
                <a:solidFill>
                  <a:schemeClr val="bg1"/>
                </a:solidFill>
              </a:rPr>
              <a:t>countywide target</a:t>
            </a:r>
          </a:p>
          <a:p>
            <a:r>
              <a:rPr lang="en-US" sz="2400" b="1" dirty="0" smtClean="0">
                <a:solidFill>
                  <a:schemeClr val="bg1"/>
                </a:solidFill>
              </a:rPr>
              <a:t>50% </a:t>
            </a:r>
            <a:r>
              <a:rPr lang="en-US" sz="2400" dirty="0" smtClean="0">
                <a:solidFill>
                  <a:schemeClr val="bg1"/>
                </a:solidFill>
              </a:rPr>
              <a:t>emissions reduction from LED street light projects</a:t>
            </a:r>
          </a:p>
        </p:txBody>
      </p:sp>
      <p:graphicFrame>
        <p:nvGraphicFramePr>
          <p:cNvPr id="7" name="Content Placeholder 3"/>
          <p:cNvGraphicFramePr>
            <a:graphicFrameLocks/>
          </p:cNvGraphicFramePr>
          <p:nvPr>
            <p:extLst/>
          </p:nvPr>
        </p:nvGraphicFramePr>
        <p:xfrm>
          <a:off x="635000" y="5903913"/>
          <a:ext cx="10617200" cy="9540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8" name="Straight Connector 7"/>
          <p:cNvCxnSpPr/>
          <p:nvPr/>
        </p:nvCxnSpPr>
        <p:spPr>
          <a:xfrm>
            <a:off x="8523968" y="3184072"/>
            <a:ext cx="378732" cy="362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9164921" y="2983077"/>
            <a:ext cx="2863926" cy="369332"/>
          </a:xfrm>
          <a:prstGeom prst="rect">
            <a:avLst/>
          </a:prstGeom>
          <a:noFill/>
        </p:spPr>
        <p:txBody>
          <a:bodyPr wrap="none" rtlCol="0">
            <a:spAutoFit/>
          </a:bodyPr>
          <a:lstStyle/>
          <a:p>
            <a:r>
              <a:rPr lang="en-US" dirty="0" smtClean="0">
                <a:solidFill>
                  <a:srgbClr val="FF0000"/>
                </a:solidFill>
              </a:rPr>
              <a:t>25% by 2020 reduction goal!</a:t>
            </a:r>
            <a:endParaRPr lang="en-US" dirty="0">
              <a:solidFill>
                <a:srgbClr val="FF0000"/>
              </a:solidFill>
            </a:endParaRPr>
          </a:p>
        </p:txBody>
      </p:sp>
    </p:spTree>
    <p:extLst>
      <p:ext uri="{BB962C8B-B14F-4D97-AF65-F5344CB8AC3E}">
        <p14:creationId xmlns:p14="http://schemas.microsoft.com/office/powerpoint/2010/main" val="9412528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81B906BF-C0CE-4B57-8E20-197E548DB16A}" type="slidenum">
              <a:rPr lang="en-US" smtClean="0">
                <a:solidFill>
                  <a:prstClr val="black">
                    <a:tint val="75000"/>
                  </a:prstClr>
                </a:solidFill>
              </a:rPr>
              <a:pPr/>
              <a:t>9</a:t>
            </a:fld>
            <a:endParaRPr lang="en-US">
              <a:solidFill>
                <a:prstClr val="black">
                  <a:tint val="75000"/>
                </a:prstClr>
              </a:solidFill>
            </a:endParaRPr>
          </a:p>
        </p:txBody>
      </p:sp>
      <p:pic>
        <p:nvPicPr>
          <p:cNvPr id="6" name="Picture 2" descr="C:\Users\pandersson\Dropbox\GreenWa\Bellevue Photos\Plaza entrance.jpg"/>
          <p:cNvPicPr>
            <a:picLocks noChangeAspect="1" noChangeArrowheads="1"/>
          </p:cNvPicPr>
          <p:nvPr/>
        </p:nvPicPr>
        <p:blipFill rotWithShape="1">
          <a:blip r:embed="rId3">
            <a:extLst>
              <a:ext uri="{28A0092B-C50C-407E-A947-70E740481C1C}">
                <a14:useLocalDpi xmlns:a14="http://schemas.microsoft.com/office/drawing/2010/main" val="0"/>
              </a:ext>
            </a:extLst>
          </a:blip>
          <a:srcRect l="11203"/>
          <a:stretch/>
        </p:blipFill>
        <p:spPr bwMode="auto">
          <a:xfrm>
            <a:off x="1523999" y="0"/>
            <a:ext cx="9144001" cy="684530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1803399" y="1282700"/>
            <a:ext cx="8382000" cy="4038600"/>
          </a:xfrm>
          <a:prstGeom prst="rect">
            <a:avLst/>
          </a:prstGeom>
          <a:solidFill>
            <a:schemeClr val="accent1">
              <a:lumMod val="75000"/>
              <a:alpha val="8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smtClean="0">
                <a:solidFill>
                  <a:schemeClr val="bg1"/>
                </a:solidFill>
              </a:rPr>
              <a:t>Engaging the Community:</a:t>
            </a:r>
          </a:p>
          <a:p>
            <a:pPr>
              <a:buFontTx/>
              <a:buChar char="-"/>
            </a:pPr>
            <a:r>
              <a:rPr lang="en-US" dirty="0" smtClean="0">
                <a:solidFill>
                  <a:schemeClr val="bg1"/>
                </a:solidFill>
              </a:rPr>
              <a:t>Solarize Bellevue</a:t>
            </a:r>
          </a:p>
          <a:p>
            <a:pPr>
              <a:buFontTx/>
              <a:buChar char="-"/>
            </a:pPr>
            <a:r>
              <a:rPr lang="en-US" dirty="0" smtClean="0">
                <a:solidFill>
                  <a:schemeClr val="bg1"/>
                </a:solidFill>
              </a:rPr>
              <a:t>Eastside Energy Corps</a:t>
            </a:r>
          </a:p>
          <a:p>
            <a:pPr>
              <a:buFontTx/>
              <a:buChar char="-"/>
            </a:pPr>
            <a:r>
              <a:rPr lang="en-US" dirty="0" smtClean="0">
                <a:solidFill>
                  <a:schemeClr val="bg1"/>
                </a:solidFill>
              </a:rPr>
              <a:t>Green Power Challenge</a:t>
            </a:r>
          </a:p>
          <a:p>
            <a:pPr>
              <a:buFontTx/>
              <a:buChar char="-"/>
            </a:pPr>
            <a:r>
              <a:rPr lang="en-US" dirty="0" smtClean="0">
                <a:solidFill>
                  <a:schemeClr val="bg1"/>
                </a:solidFill>
              </a:rPr>
              <a:t>Georgetown University Energy Prize</a:t>
            </a:r>
          </a:p>
          <a:p>
            <a:pPr>
              <a:buFontTx/>
              <a:buChar char="-"/>
            </a:pPr>
            <a:r>
              <a:rPr lang="en-US" dirty="0" smtClean="0">
                <a:solidFill>
                  <a:schemeClr val="bg1"/>
                </a:solidFill>
              </a:rPr>
              <a:t>GreenWA.org</a:t>
            </a:r>
            <a:endParaRPr lang="en-US" dirty="0">
              <a:solidFill>
                <a:schemeClr val="bg1"/>
              </a:solidFill>
            </a:endParaRPr>
          </a:p>
        </p:txBody>
      </p:sp>
      <p:graphicFrame>
        <p:nvGraphicFramePr>
          <p:cNvPr id="8" name="Content Placeholder 3"/>
          <p:cNvGraphicFramePr>
            <a:graphicFrameLocks/>
          </p:cNvGraphicFramePr>
          <p:nvPr>
            <p:extLst/>
          </p:nvPr>
        </p:nvGraphicFramePr>
        <p:xfrm>
          <a:off x="596900" y="5903913"/>
          <a:ext cx="10617200" cy="9540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3875697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297</TotalTime>
  <Words>2241</Words>
  <Application>Microsoft Office PowerPoint</Application>
  <PresentationFormat>Widescreen</PresentationFormat>
  <Paragraphs>229</Paragraphs>
  <Slides>18</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Andersson, Paul</dc:creator>
  <cp:lastModifiedBy>Andersson, Paul</cp:lastModifiedBy>
  <cp:revision>9</cp:revision>
  <dcterms:created xsi:type="dcterms:W3CDTF">2015-07-14T18:45:33Z</dcterms:created>
  <dcterms:modified xsi:type="dcterms:W3CDTF">2015-07-14T23:43:00Z</dcterms:modified>
</cp:coreProperties>
</file>