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57" r:id="rId2"/>
    <p:sldId id="258" r:id="rId3"/>
    <p:sldId id="259" r:id="rId4"/>
    <p:sldId id="279" r:id="rId5"/>
    <p:sldId id="260" r:id="rId6"/>
    <p:sldId id="261" r:id="rId7"/>
    <p:sldId id="262" r:id="rId8"/>
    <p:sldId id="263" r:id="rId9"/>
    <p:sldId id="264" r:id="rId10"/>
    <p:sldId id="265" r:id="rId11"/>
    <p:sldId id="266" r:id="rId12"/>
    <p:sldId id="270" r:id="rId13"/>
    <p:sldId id="275" r:id="rId14"/>
    <p:sldId id="278" r:id="rId15"/>
    <p:sldId id="271" r:id="rId16"/>
    <p:sldId id="276" r:id="rId17"/>
    <p:sldId id="267" r:id="rId18"/>
    <p:sldId id="272" r:id="rId19"/>
    <p:sldId id="273" r:id="rId20"/>
    <p:sldId id="269" r:id="rId21"/>
    <p:sldId id="274" r:id="rId2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Loehr" initials="ML"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099" autoAdjust="0"/>
    <p:restoredTop sz="75314" autoAdjust="0"/>
  </p:normalViewPr>
  <p:slideViewPr>
    <p:cSldViewPr>
      <p:cViewPr varScale="1">
        <p:scale>
          <a:sx n="87" d="100"/>
          <a:sy n="87" d="100"/>
        </p:scale>
        <p:origin x="-2304" y="-84"/>
      </p:cViewPr>
      <p:guideLst>
        <p:guide orient="horz" pos="2160"/>
        <p:guide pos="2880"/>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87" d="100"/>
          <a:sy n="87" d="100"/>
        </p:scale>
        <p:origin x="-3822"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479425"/>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9" tIns="45714" rIns="91429" bIns="45714" rtlCol="0"/>
          <a:lstStyle>
            <a:lvl1pPr algn="r">
              <a:defRPr sz="1200"/>
            </a:lvl1pPr>
          </a:lstStyle>
          <a:p>
            <a:fld id="{EA990E42-F749-49E7-82D9-D6F74F849C3D}" type="datetimeFigureOut">
              <a:rPr lang="en-US" smtClean="0"/>
              <a:t>8/21/2013</a:t>
            </a:fld>
            <a:endParaRPr lang="en-US"/>
          </a:p>
        </p:txBody>
      </p:sp>
      <p:sp>
        <p:nvSpPr>
          <p:cNvPr id="4" name="Footer Placeholder 3"/>
          <p:cNvSpPr>
            <a:spLocks noGrp="1"/>
          </p:cNvSpPr>
          <p:nvPr>
            <p:ph type="ftr" sz="quarter" idx="2"/>
          </p:nvPr>
        </p:nvSpPr>
        <p:spPr>
          <a:xfrm>
            <a:off x="0" y="9120189"/>
            <a:ext cx="3170238" cy="479425"/>
          </a:xfrm>
          <a:prstGeom prst="rect">
            <a:avLst/>
          </a:prstGeom>
        </p:spPr>
        <p:txBody>
          <a:bodyPr vert="horz" lIns="91429" tIns="45714" rIns="91429"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9" tIns="45714" rIns="91429" bIns="45714" rtlCol="0" anchor="b"/>
          <a:lstStyle>
            <a:lvl1pPr algn="r">
              <a:defRPr sz="1200"/>
            </a:lvl1pPr>
          </a:lstStyle>
          <a:p>
            <a:fld id="{D112A7A1-6A55-4596-B964-3D693258B1C7}" type="slidenum">
              <a:rPr lang="en-US" smtClean="0"/>
              <a:t>‹#›</a:t>
            </a:fld>
            <a:endParaRPr lang="en-US"/>
          </a:p>
        </p:txBody>
      </p:sp>
    </p:spTree>
    <p:extLst>
      <p:ext uri="{BB962C8B-B14F-4D97-AF65-F5344CB8AC3E}">
        <p14:creationId xmlns:p14="http://schemas.microsoft.com/office/powerpoint/2010/main" val="4275420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9" tIns="48325" rIns="96649" bIns="48325"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49" tIns="48325" rIns="96649" bIns="48325" rtlCol="0"/>
          <a:lstStyle>
            <a:lvl1pPr algn="r">
              <a:defRPr sz="1300"/>
            </a:lvl1pPr>
          </a:lstStyle>
          <a:p>
            <a:fld id="{B067E127-7E69-4A75-95B5-487F5B7FE4E0}" type="datetimeFigureOut">
              <a:rPr lang="en-US" smtClean="0"/>
              <a:t>8/21/2013</a:t>
            </a:fld>
            <a:endParaRPr lang="en-US"/>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6649" tIns="48325" rIns="96649" bIns="48325"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9" tIns="48325" rIns="96649" bIns="483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49" tIns="48325" rIns="96649" bIns="48325"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9" tIns="48325" rIns="96649" bIns="48325" rtlCol="0" anchor="b"/>
          <a:lstStyle>
            <a:lvl1pPr algn="r">
              <a:defRPr sz="1300"/>
            </a:lvl1pPr>
          </a:lstStyle>
          <a:p>
            <a:fld id="{DBC6C735-CBE4-4395-BD34-E500518F0EBB}" type="slidenum">
              <a:rPr lang="en-US" smtClean="0"/>
              <a:t>‹#›</a:t>
            </a:fld>
            <a:endParaRPr lang="en-US"/>
          </a:p>
        </p:txBody>
      </p:sp>
    </p:spTree>
    <p:extLst>
      <p:ext uri="{BB962C8B-B14F-4D97-AF65-F5344CB8AC3E}">
        <p14:creationId xmlns:p14="http://schemas.microsoft.com/office/powerpoint/2010/main" val="334910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4608" eaLnBrk="0" hangingPunct="0">
              <a:defRPr sz="3000">
                <a:solidFill>
                  <a:schemeClr val="tx1"/>
                </a:solidFill>
                <a:latin typeface="Arial" charset="0"/>
              </a:defRPr>
            </a:lvl1pPr>
            <a:lvl2pPr marL="777030" indent="-298858" defTabSz="974608" eaLnBrk="0" hangingPunct="0">
              <a:defRPr sz="3000">
                <a:solidFill>
                  <a:schemeClr val="tx1"/>
                </a:solidFill>
                <a:latin typeface="Arial" charset="0"/>
              </a:defRPr>
            </a:lvl2pPr>
            <a:lvl3pPr marL="1195430" indent="-239086" defTabSz="974608" eaLnBrk="0" hangingPunct="0">
              <a:defRPr sz="3000">
                <a:solidFill>
                  <a:schemeClr val="tx1"/>
                </a:solidFill>
                <a:latin typeface="Arial" charset="0"/>
              </a:defRPr>
            </a:lvl3pPr>
            <a:lvl4pPr marL="1673602" indent="-239086" defTabSz="974608" eaLnBrk="0" hangingPunct="0">
              <a:defRPr sz="3000">
                <a:solidFill>
                  <a:schemeClr val="tx1"/>
                </a:solidFill>
                <a:latin typeface="Arial" charset="0"/>
              </a:defRPr>
            </a:lvl4pPr>
            <a:lvl5pPr marL="2151774" indent="-239086" defTabSz="974608" eaLnBrk="0" hangingPunct="0">
              <a:defRPr sz="3000">
                <a:solidFill>
                  <a:schemeClr val="tx1"/>
                </a:solidFill>
                <a:latin typeface="Arial" charset="0"/>
              </a:defRPr>
            </a:lvl5pPr>
            <a:lvl6pPr marL="2629947" indent="-239086" defTabSz="974608" eaLnBrk="0" fontAlgn="base" hangingPunct="0">
              <a:spcBef>
                <a:spcPct val="0"/>
              </a:spcBef>
              <a:spcAft>
                <a:spcPct val="0"/>
              </a:spcAft>
              <a:defRPr sz="3000">
                <a:solidFill>
                  <a:schemeClr val="tx1"/>
                </a:solidFill>
                <a:latin typeface="Arial" charset="0"/>
              </a:defRPr>
            </a:lvl6pPr>
            <a:lvl7pPr marL="3108117" indent="-239086" defTabSz="974608" eaLnBrk="0" fontAlgn="base" hangingPunct="0">
              <a:spcBef>
                <a:spcPct val="0"/>
              </a:spcBef>
              <a:spcAft>
                <a:spcPct val="0"/>
              </a:spcAft>
              <a:defRPr sz="3000">
                <a:solidFill>
                  <a:schemeClr val="tx1"/>
                </a:solidFill>
                <a:latin typeface="Arial" charset="0"/>
              </a:defRPr>
            </a:lvl7pPr>
            <a:lvl8pPr marL="3586290" indent="-239086" defTabSz="974608" eaLnBrk="0" fontAlgn="base" hangingPunct="0">
              <a:spcBef>
                <a:spcPct val="0"/>
              </a:spcBef>
              <a:spcAft>
                <a:spcPct val="0"/>
              </a:spcAft>
              <a:defRPr sz="3000">
                <a:solidFill>
                  <a:schemeClr val="tx1"/>
                </a:solidFill>
                <a:latin typeface="Arial" charset="0"/>
              </a:defRPr>
            </a:lvl8pPr>
            <a:lvl9pPr marL="4064462" indent="-239086" defTabSz="974608" eaLnBrk="0" fontAlgn="base" hangingPunct="0">
              <a:spcBef>
                <a:spcPct val="0"/>
              </a:spcBef>
              <a:spcAft>
                <a:spcPct val="0"/>
              </a:spcAft>
              <a:defRPr sz="3000">
                <a:solidFill>
                  <a:schemeClr val="tx1"/>
                </a:solidFill>
                <a:latin typeface="Arial" charset="0"/>
              </a:defRPr>
            </a:lvl9pPr>
          </a:lstStyle>
          <a:p>
            <a:pPr eaLnBrk="1" hangingPunct="1"/>
            <a:fld id="{B5039C9C-4532-4979-A157-339C5666C986}" type="slidenum">
              <a:rPr lang="en-US" sz="1300"/>
              <a:pPr eaLnBrk="1" hangingPunct="1"/>
              <a:t>1</a:t>
            </a:fld>
            <a:endParaRPr lang="en-US" sz="13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4608" eaLnBrk="0" hangingPunct="0">
              <a:defRPr sz="3000">
                <a:solidFill>
                  <a:schemeClr val="tx1"/>
                </a:solidFill>
                <a:latin typeface="Arial" charset="0"/>
              </a:defRPr>
            </a:lvl1pPr>
            <a:lvl2pPr marL="777030" indent="-298858" defTabSz="974608" eaLnBrk="0" hangingPunct="0">
              <a:defRPr sz="3000">
                <a:solidFill>
                  <a:schemeClr val="tx1"/>
                </a:solidFill>
                <a:latin typeface="Arial" charset="0"/>
              </a:defRPr>
            </a:lvl2pPr>
            <a:lvl3pPr marL="1195430" indent="-239086" defTabSz="974608" eaLnBrk="0" hangingPunct="0">
              <a:defRPr sz="3000">
                <a:solidFill>
                  <a:schemeClr val="tx1"/>
                </a:solidFill>
                <a:latin typeface="Arial" charset="0"/>
              </a:defRPr>
            </a:lvl3pPr>
            <a:lvl4pPr marL="1673602" indent="-239086" defTabSz="974608" eaLnBrk="0" hangingPunct="0">
              <a:defRPr sz="3000">
                <a:solidFill>
                  <a:schemeClr val="tx1"/>
                </a:solidFill>
                <a:latin typeface="Arial" charset="0"/>
              </a:defRPr>
            </a:lvl4pPr>
            <a:lvl5pPr marL="2151774" indent="-239086" defTabSz="974608" eaLnBrk="0" hangingPunct="0">
              <a:defRPr sz="3000">
                <a:solidFill>
                  <a:schemeClr val="tx1"/>
                </a:solidFill>
                <a:latin typeface="Arial" charset="0"/>
              </a:defRPr>
            </a:lvl5pPr>
            <a:lvl6pPr marL="2629947" indent="-239086" defTabSz="974608" eaLnBrk="0" fontAlgn="base" hangingPunct="0">
              <a:spcBef>
                <a:spcPct val="0"/>
              </a:spcBef>
              <a:spcAft>
                <a:spcPct val="0"/>
              </a:spcAft>
              <a:defRPr sz="3000">
                <a:solidFill>
                  <a:schemeClr val="tx1"/>
                </a:solidFill>
                <a:latin typeface="Arial" charset="0"/>
              </a:defRPr>
            </a:lvl6pPr>
            <a:lvl7pPr marL="3108117" indent="-239086" defTabSz="974608" eaLnBrk="0" fontAlgn="base" hangingPunct="0">
              <a:spcBef>
                <a:spcPct val="0"/>
              </a:spcBef>
              <a:spcAft>
                <a:spcPct val="0"/>
              </a:spcAft>
              <a:defRPr sz="3000">
                <a:solidFill>
                  <a:schemeClr val="tx1"/>
                </a:solidFill>
                <a:latin typeface="Arial" charset="0"/>
              </a:defRPr>
            </a:lvl7pPr>
            <a:lvl8pPr marL="3586290" indent="-239086" defTabSz="974608" eaLnBrk="0" fontAlgn="base" hangingPunct="0">
              <a:spcBef>
                <a:spcPct val="0"/>
              </a:spcBef>
              <a:spcAft>
                <a:spcPct val="0"/>
              </a:spcAft>
              <a:defRPr sz="3000">
                <a:solidFill>
                  <a:schemeClr val="tx1"/>
                </a:solidFill>
                <a:latin typeface="Arial" charset="0"/>
              </a:defRPr>
            </a:lvl8pPr>
            <a:lvl9pPr marL="4064462" indent="-239086" defTabSz="974608" eaLnBrk="0" fontAlgn="base" hangingPunct="0">
              <a:spcBef>
                <a:spcPct val="0"/>
              </a:spcBef>
              <a:spcAft>
                <a:spcPct val="0"/>
              </a:spcAft>
              <a:defRPr sz="3000">
                <a:solidFill>
                  <a:schemeClr val="tx1"/>
                </a:solidFill>
                <a:latin typeface="Arial" charset="0"/>
              </a:defRPr>
            </a:lvl9pPr>
          </a:lstStyle>
          <a:p>
            <a:pPr eaLnBrk="1" hangingPunct="1"/>
            <a:fld id="{69F7FB20-DFBE-48D6-BE0A-22679043E027}" type="slidenum">
              <a:rPr lang="en-US" sz="1300"/>
              <a:pPr eaLnBrk="1" hangingPunct="1"/>
              <a:t>10</a:t>
            </a:fld>
            <a:endParaRPr lang="en-US" sz="13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9525" indent="-179525">
              <a:spcAft>
                <a:spcPts val="1257"/>
              </a:spcAft>
              <a:buFont typeface="Arial" pitchFamily="34" charset="0"/>
              <a:buChar char="•"/>
            </a:pPr>
            <a:r>
              <a:rPr lang="en-US" sz="1300" dirty="0" smtClean="0"/>
              <a:t>Local </a:t>
            </a:r>
            <a:r>
              <a:rPr lang="en-US" sz="1300" dirty="0"/>
              <a:t>media begin reporting on an unusual number of “suspicious disease cases” in local hospitals.</a:t>
            </a:r>
          </a:p>
          <a:p>
            <a:pPr marL="179525" indent="-179525">
              <a:spcAft>
                <a:spcPts val="1257"/>
              </a:spcAft>
              <a:buFont typeface="Arial" pitchFamily="34" charset="0"/>
              <a:buChar char="•"/>
            </a:pPr>
            <a:r>
              <a:rPr lang="en-US" sz="1300" dirty="0"/>
              <a:t>There is growing concern among your employees, and it begins to interfere with productivity at work.</a:t>
            </a:r>
          </a:p>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4143587" y="9119174"/>
            <a:ext cx="3169920" cy="48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52" tIns="48726" rIns="97452" bIns="48726" anchor="b"/>
          <a:lstStyle>
            <a:lvl1pPr defTabSz="931863" eaLnBrk="0" hangingPunct="0">
              <a:defRPr sz="2800">
                <a:solidFill>
                  <a:schemeClr val="tx1"/>
                </a:solidFill>
                <a:latin typeface="Arial" charset="0"/>
              </a:defRPr>
            </a:lvl1pPr>
            <a:lvl2pPr marL="742950" indent="-285750" defTabSz="931863" eaLnBrk="0" hangingPunct="0">
              <a:defRPr sz="2800">
                <a:solidFill>
                  <a:schemeClr val="tx1"/>
                </a:solidFill>
                <a:latin typeface="Arial" charset="0"/>
              </a:defRPr>
            </a:lvl2pPr>
            <a:lvl3pPr marL="1143000" indent="-228600" defTabSz="931863" eaLnBrk="0" hangingPunct="0">
              <a:defRPr sz="2800">
                <a:solidFill>
                  <a:schemeClr val="tx1"/>
                </a:solidFill>
                <a:latin typeface="Arial" charset="0"/>
              </a:defRPr>
            </a:lvl3pPr>
            <a:lvl4pPr marL="1600200" indent="-228600" defTabSz="931863" eaLnBrk="0" hangingPunct="0">
              <a:defRPr sz="2800">
                <a:solidFill>
                  <a:schemeClr val="tx1"/>
                </a:solidFill>
                <a:latin typeface="Arial" charset="0"/>
              </a:defRPr>
            </a:lvl4pPr>
            <a:lvl5pPr marL="2057400" indent="-228600" defTabSz="931863" eaLnBrk="0" hangingPunct="0">
              <a:defRPr sz="2800">
                <a:solidFill>
                  <a:schemeClr val="tx1"/>
                </a:solidFill>
                <a:latin typeface="Arial" charset="0"/>
              </a:defRPr>
            </a:lvl5pPr>
            <a:lvl6pPr marL="2514600" indent="-228600" defTabSz="931863" eaLnBrk="0" fontAlgn="base" hangingPunct="0">
              <a:spcBef>
                <a:spcPct val="0"/>
              </a:spcBef>
              <a:spcAft>
                <a:spcPct val="0"/>
              </a:spcAft>
              <a:defRPr sz="2800">
                <a:solidFill>
                  <a:schemeClr val="tx1"/>
                </a:solidFill>
                <a:latin typeface="Arial" charset="0"/>
              </a:defRPr>
            </a:lvl6pPr>
            <a:lvl7pPr marL="2971800" indent="-228600" defTabSz="931863" eaLnBrk="0" fontAlgn="base" hangingPunct="0">
              <a:spcBef>
                <a:spcPct val="0"/>
              </a:spcBef>
              <a:spcAft>
                <a:spcPct val="0"/>
              </a:spcAft>
              <a:defRPr sz="2800">
                <a:solidFill>
                  <a:schemeClr val="tx1"/>
                </a:solidFill>
                <a:latin typeface="Arial" charset="0"/>
              </a:defRPr>
            </a:lvl7pPr>
            <a:lvl8pPr marL="3429000" indent="-228600" defTabSz="931863" eaLnBrk="0" fontAlgn="base" hangingPunct="0">
              <a:spcBef>
                <a:spcPct val="0"/>
              </a:spcBef>
              <a:spcAft>
                <a:spcPct val="0"/>
              </a:spcAft>
              <a:defRPr sz="2800">
                <a:solidFill>
                  <a:schemeClr val="tx1"/>
                </a:solidFill>
                <a:latin typeface="Arial" charset="0"/>
              </a:defRPr>
            </a:lvl8pPr>
            <a:lvl9pPr marL="3886200" indent="-228600" defTabSz="931863" eaLnBrk="0" fontAlgn="base" hangingPunct="0">
              <a:spcBef>
                <a:spcPct val="0"/>
              </a:spcBef>
              <a:spcAft>
                <a:spcPct val="0"/>
              </a:spcAft>
              <a:defRPr sz="2800">
                <a:solidFill>
                  <a:schemeClr val="tx1"/>
                </a:solidFill>
                <a:latin typeface="Arial" charset="0"/>
              </a:defRPr>
            </a:lvl9pPr>
          </a:lstStyle>
          <a:p>
            <a:pPr algn="r" eaLnBrk="1" hangingPunct="1"/>
            <a:fld id="{52EBDA48-D9E5-43BE-835C-00899DBE3EBC}" type="slidenum">
              <a:rPr lang="en-US" sz="1300"/>
              <a:pPr algn="r" eaLnBrk="1" hangingPunct="1"/>
              <a:t>11</a:t>
            </a:fld>
            <a:endParaRPr lang="en-US" sz="13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a:p>
            <a:pPr eaLnBrk="1" hangingPunct="1"/>
            <a:r>
              <a:rPr lang="en-US" dirty="0" smtClean="0"/>
              <a:t>These questions address Objective</a:t>
            </a:r>
            <a:r>
              <a:rPr lang="en-US" baseline="0" dirty="0" smtClean="0"/>
              <a:t> 1.</a:t>
            </a:r>
          </a:p>
          <a:p>
            <a:pPr eaLnBrk="1" hangingPunct="1"/>
            <a:endParaRPr lang="en-US" baseline="0" dirty="0" smtClean="0"/>
          </a:p>
          <a:p>
            <a:pPr eaLnBrk="1" hangingPunct="1"/>
            <a:r>
              <a:rPr lang="en-US" baseline="0" dirty="0" smtClean="0"/>
              <a:t>If your employee is absent from work and you have critical information to convey (e.g. a worksite closure, information on accessing health benefits), the ability to communicate directly with employees’ families can be beneficial.</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4608" eaLnBrk="0" hangingPunct="0">
              <a:defRPr sz="3000">
                <a:solidFill>
                  <a:schemeClr val="tx1"/>
                </a:solidFill>
                <a:latin typeface="Arial" charset="0"/>
              </a:defRPr>
            </a:lvl1pPr>
            <a:lvl2pPr marL="777030" indent="-298858" defTabSz="974608" eaLnBrk="0" hangingPunct="0">
              <a:defRPr sz="3000">
                <a:solidFill>
                  <a:schemeClr val="tx1"/>
                </a:solidFill>
                <a:latin typeface="Arial" charset="0"/>
              </a:defRPr>
            </a:lvl2pPr>
            <a:lvl3pPr marL="1195430" indent="-239086" defTabSz="974608" eaLnBrk="0" hangingPunct="0">
              <a:defRPr sz="3000">
                <a:solidFill>
                  <a:schemeClr val="tx1"/>
                </a:solidFill>
                <a:latin typeface="Arial" charset="0"/>
              </a:defRPr>
            </a:lvl3pPr>
            <a:lvl4pPr marL="1673602" indent="-239086" defTabSz="974608" eaLnBrk="0" hangingPunct="0">
              <a:defRPr sz="3000">
                <a:solidFill>
                  <a:schemeClr val="tx1"/>
                </a:solidFill>
                <a:latin typeface="Arial" charset="0"/>
              </a:defRPr>
            </a:lvl4pPr>
            <a:lvl5pPr marL="2151774" indent="-239086" defTabSz="974608" eaLnBrk="0" hangingPunct="0">
              <a:defRPr sz="3000">
                <a:solidFill>
                  <a:schemeClr val="tx1"/>
                </a:solidFill>
                <a:latin typeface="Arial" charset="0"/>
              </a:defRPr>
            </a:lvl5pPr>
            <a:lvl6pPr marL="2629947" indent="-239086" defTabSz="974608" eaLnBrk="0" fontAlgn="base" hangingPunct="0">
              <a:spcBef>
                <a:spcPct val="0"/>
              </a:spcBef>
              <a:spcAft>
                <a:spcPct val="0"/>
              </a:spcAft>
              <a:defRPr sz="3000">
                <a:solidFill>
                  <a:schemeClr val="tx1"/>
                </a:solidFill>
                <a:latin typeface="Arial" charset="0"/>
              </a:defRPr>
            </a:lvl6pPr>
            <a:lvl7pPr marL="3108117" indent="-239086" defTabSz="974608" eaLnBrk="0" fontAlgn="base" hangingPunct="0">
              <a:spcBef>
                <a:spcPct val="0"/>
              </a:spcBef>
              <a:spcAft>
                <a:spcPct val="0"/>
              </a:spcAft>
              <a:defRPr sz="3000">
                <a:solidFill>
                  <a:schemeClr val="tx1"/>
                </a:solidFill>
                <a:latin typeface="Arial" charset="0"/>
              </a:defRPr>
            </a:lvl7pPr>
            <a:lvl8pPr marL="3586290" indent="-239086" defTabSz="974608" eaLnBrk="0" fontAlgn="base" hangingPunct="0">
              <a:spcBef>
                <a:spcPct val="0"/>
              </a:spcBef>
              <a:spcAft>
                <a:spcPct val="0"/>
              </a:spcAft>
              <a:defRPr sz="3000">
                <a:solidFill>
                  <a:schemeClr val="tx1"/>
                </a:solidFill>
                <a:latin typeface="Arial" charset="0"/>
              </a:defRPr>
            </a:lvl8pPr>
            <a:lvl9pPr marL="4064462" indent="-239086" defTabSz="974608" eaLnBrk="0" fontAlgn="base" hangingPunct="0">
              <a:spcBef>
                <a:spcPct val="0"/>
              </a:spcBef>
              <a:spcAft>
                <a:spcPct val="0"/>
              </a:spcAft>
              <a:defRPr sz="3000">
                <a:solidFill>
                  <a:schemeClr val="tx1"/>
                </a:solidFill>
                <a:latin typeface="Arial" charset="0"/>
              </a:defRPr>
            </a:lvl9pPr>
          </a:lstStyle>
          <a:p>
            <a:pPr eaLnBrk="1" hangingPunct="1"/>
            <a:fld id="{3E798C49-86DA-4486-B7BA-ACA8409D455C}" type="slidenum">
              <a:rPr lang="en-US" sz="1300"/>
              <a:pPr eaLnBrk="1" hangingPunct="1"/>
              <a:t>12</a:t>
            </a:fld>
            <a:endParaRPr lang="en-US" sz="13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9525" indent="-179525">
              <a:spcAft>
                <a:spcPts val="1257"/>
              </a:spcAft>
              <a:buFont typeface="Arial" pitchFamily="34" charset="0"/>
              <a:buChar char="•"/>
            </a:pPr>
            <a:r>
              <a:rPr lang="en-US" sz="1300" dirty="0"/>
              <a:t>Samples from several hospitalized patients have come back positive from the Washington State Public Health Laboratory for the bacteria Tularemia</a:t>
            </a:r>
          </a:p>
          <a:p>
            <a:pPr marL="179525" indent="-179525">
              <a:spcAft>
                <a:spcPts val="1257"/>
              </a:spcAft>
              <a:buFont typeface="Arial" pitchFamily="34" charset="0"/>
              <a:buChar char="•"/>
            </a:pPr>
            <a:r>
              <a:rPr lang="en-US" sz="1300" dirty="0"/>
              <a:t>Public Health announces that the ill individuals all visited a busy shopping mall near your worksite prior to becoming sick, and that environmental samples from the mall have tested positive for Tularemia. People who visited the mall the previous weekend are at risk for contracting Tularemia.</a:t>
            </a:r>
          </a:p>
          <a:p>
            <a:pPr marL="179525" indent="-179525">
              <a:spcAft>
                <a:spcPts val="1257"/>
              </a:spcAft>
              <a:buFont typeface="Arial" pitchFamily="34" charset="0"/>
              <a:buChar char="•"/>
            </a:pPr>
            <a:r>
              <a:rPr lang="en-US" sz="1300" dirty="0"/>
              <a:t>The Local Health Officer recommends that individuals who visited mall and their household members be treated with antibiotics to prevent </a:t>
            </a:r>
            <a:r>
              <a:rPr lang="en-US" sz="1300" dirty="0" smtClean="0"/>
              <a:t>Tularemia infection. Taking</a:t>
            </a:r>
            <a:r>
              <a:rPr lang="en-US" sz="1300" baseline="0" dirty="0" smtClean="0"/>
              <a:t> medication to prevent infection is called prophylaxis. The Local Health Officer </a:t>
            </a:r>
            <a:r>
              <a:rPr lang="en-US" sz="1300" dirty="0" smtClean="0"/>
              <a:t>has </a:t>
            </a:r>
            <a:r>
              <a:rPr lang="en-US" sz="1300" dirty="0"/>
              <a:t>requested antibiotics from the Strategic National Stockpile be shipped to Washington State to assure sufficient medications are available for all who need them</a:t>
            </a:r>
            <a:r>
              <a:rPr lang="en-US" sz="1300" dirty="0" smtClean="0"/>
              <a:t>.</a:t>
            </a:r>
          </a:p>
          <a:p>
            <a:pPr marL="179525" marR="0" indent="-179525" algn="l" defTabSz="914400" rtl="0" eaLnBrk="1" fontAlgn="auto" latinLnBrk="0" hangingPunct="1">
              <a:lnSpc>
                <a:spcPct val="100000"/>
              </a:lnSpc>
              <a:spcBef>
                <a:spcPts val="0"/>
              </a:spcBef>
              <a:spcAft>
                <a:spcPts val="1257"/>
              </a:spcAft>
              <a:buClrTx/>
              <a:buSzTx/>
              <a:buFont typeface="Arial" pitchFamily="34" charset="0"/>
              <a:buChar char="•"/>
              <a:tabLst/>
              <a:defRPr/>
            </a:pPr>
            <a:r>
              <a:rPr lang="en-US" sz="1300" dirty="0" smtClean="0"/>
              <a:t>Public Health advises its partners to activate Private Medication Center plans and prepare to dispense antibiotics to staff and families who may have been exposed.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a:t>After the 10 day emergency antibiotics are taken, the exposed should see their primary care physician for </a:t>
            </a:r>
            <a:r>
              <a:rPr lang="en-US" sz="1300" dirty="0" smtClean="0"/>
              <a:t>further treatment and follow up.</a:t>
            </a:r>
            <a:endParaRPr lang="en-US" sz="1300" dirty="0"/>
          </a:p>
          <a:p>
            <a:endParaRPr lang="en-US" dirty="0"/>
          </a:p>
        </p:txBody>
      </p:sp>
      <p:sp>
        <p:nvSpPr>
          <p:cNvPr id="4" name="Slide Number Placeholder 3"/>
          <p:cNvSpPr>
            <a:spLocks noGrp="1"/>
          </p:cNvSpPr>
          <p:nvPr>
            <p:ph type="sldNum" sz="quarter" idx="10"/>
          </p:nvPr>
        </p:nvSpPr>
        <p:spPr/>
        <p:txBody>
          <a:bodyPr/>
          <a:lstStyle/>
          <a:p>
            <a:fld id="{DBC6C735-CBE4-4395-BD34-E500518F0EBB}" type="slidenum">
              <a:rPr lang="en-US" smtClean="0"/>
              <a:t>13</a:t>
            </a:fld>
            <a:endParaRPr lang="en-US"/>
          </a:p>
        </p:txBody>
      </p:sp>
    </p:spTree>
    <p:extLst>
      <p:ext uri="{BB962C8B-B14F-4D97-AF65-F5344CB8AC3E}">
        <p14:creationId xmlns:p14="http://schemas.microsoft.com/office/powerpoint/2010/main" val="787422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a:t>After the 10 day emergency antibiotics are taken, the exposed should see their primary care physician for further treatment.</a:t>
            </a:r>
          </a:p>
          <a:p>
            <a:endParaRPr lang="en-US" dirty="0"/>
          </a:p>
        </p:txBody>
      </p:sp>
      <p:sp>
        <p:nvSpPr>
          <p:cNvPr id="4" name="Slide Number Placeholder 3"/>
          <p:cNvSpPr>
            <a:spLocks noGrp="1"/>
          </p:cNvSpPr>
          <p:nvPr>
            <p:ph type="sldNum" sz="quarter" idx="10"/>
          </p:nvPr>
        </p:nvSpPr>
        <p:spPr/>
        <p:txBody>
          <a:bodyPr/>
          <a:lstStyle/>
          <a:p>
            <a:fld id="{DBC6C735-CBE4-4395-BD34-E500518F0EBB}" type="slidenum">
              <a:rPr lang="en-US" smtClean="0"/>
              <a:t>14</a:t>
            </a:fld>
            <a:endParaRPr lang="en-US"/>
          </a:p>
        </p:txBody>
      </p:sp>
    </p:spTree>
    <p:extLst>
      <p:ext uri="{BB962C8B-B14F-4D97-AF65-F5344CB8AC3E}">
        <p14:creationId xmlns:p14="http://schemas.microsoft.com/office/powerpoint/2010/main" val="787422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4143587" y="9119174"/>
            <a:ext cx="3169920" cy="48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52" tIns="48726" rIns="97452" bIns="48726" anchor="b"/>
          <a:lstStyle>
            <a:lvl1pPr defTabSz="931863" eaLnBrk="0" hangingPunct="0">
              <a:defRPr sz="2800">
                <a:solidFill>
                  <a:schemeClr val="tx1"/>
                </a:solidFill>
                <a:latin typeface="Arial" charset="0"/>
              </a:defRPr>
            </a:lvl1pPr>
            <a:lvl2pPr marL="742950" indent="-285750" defTabSz="931863" eaLnBrk="0" hangingPunct="0">
              <a:defRPr sz="2800">
                <a:solidFill>
                  <a:schemeClr val="tx1"/>
                </a:solidFill>
                <a:latin typeface="Arial" charset="0"/>
              </a:defRPr>
            </a:lvl2pPr>
            <a:lvl3pPr marL="1143000" indent="-228600" defTabSz="931863" eaLnBrk="0" hangingPunct="0">
              <a:defRPr sz="2800">
                <a:solidFill>
                  <a:schemeClr val="tx1"/>
                </a:solidFill>
                <a:latin typeface="Arial" charset="0"/>
              </a:defRPr>
            </a:lvl3pPr>
            <a:lvl4pPr marL="1600200" indent="-228600" defTabSz="931863" eaLnBrk="0" hangingPunct="0">
              <a:defRPr sz="2800">
                <a:solidFill>
                  <a:schemeClr val="tx1"/>
                </a:solidFill>
                <a:latin typeface="Arial" charset="0"/>
              </a:defRPr>
            </a:lvl4pPr>
            <a:lvl5pPr marL="2057400" indent="-228600" defTabSz="931863" eaLnBrk="0" hangingPunct="0">
              <a:defRPr sz="2800">
                <a:solidFill>
                  <a:schemeClr val="tx1"/>
                </a:solidFill>
                <a:latin typeface="Arial" charset="0"/>
              </a:defRPr>
            </a:lvl5pPr>
            <a:lvl6pPr marL="2514600" indent="-228600" defTabSz="931863" eaLnBrk="0" fontAlgn="base" hangingPunct="0">
              <a:spcBef>
                <a:spcPct val="0"/>
              </a:spcBef>
              <a:spcAft>
                <a:spcPct val="0"/>
              </a:spcAft>
              <a:defRPr sz="2800">
                <a:solidFill>
                  <a:schemeClr val="tx1"/>
                </a:solidFill>
                <a:latin typeface="Arial" charset="0"/>
              </a:defRPr>
            </a:lvl6pPr>
            <a:lvl7pPr marL="2971800" indent="-228600" defTabSz="931863" eaLnBrk="0" fontAlgn="base" hangingPunct="0">
              <a:spcBef>
                <a:spcPct val="0"/>
              </a:spcBef>
              <a:spcAft>
                <a:spcPct val="0"/>
              </a:spcAft>
              <a:defRPr sz="2800">
                <a:solidFill>
                  <a:schemeClr val="tx1"/>
                </a:solidFill>
                <a:latin typeface="Arial" charset="0"/>
              </a:defRPr>
            </a:lvl7pPr>
            <a:lvl8pPr marL="3429000" indent="-228600" defTabSz="931863" eaLnBrk="0" fontAlgn="base" hangingPunct="0">
              <a:spcBef>
                <a:spcPct val="0"/>
              </a:spcBef>
              <a:spcAft>
                <a:spcPct val="0"/>
              </a:spcAft>
              <a:defRPr sz="2800">
                <a:solidFill>
                  <a:schemeClr val="tx1"/>
                </a:solidFill>
                <a:latin typeface="Arial" charset="0"/>
              </a:defRPr>
            </a:lvl8pPr>
            <a:lvl9pPr marL="3886200" indent="-228600" defTabSz="931863" eaLnBrk="0" fontAlgn="base" hangingPunct="0">
              <a:spcBef>
                <a:spcPct val="0"/>
              </a:spcBef>
              <a:spcAft>
                <a:spcPct val="0"/>
              </a:spcAft>
              <a:defRPr sz="2800">
                <a:solidFill>
                  <a:schemeClr val="tx1"/>
                </a:solidFill>
                <a:latin typeface="Arial" charset="0"/>
              </a:defRPr>
            </a:lvl9pPr>
          </a:lstStyle>
          <a:p>
            <a:pPr algn="r" eaLnBrk="1" hangingPunct="1"/>
            <a:fld id="{558AF8B8-B1F3-4544-BBF1-361DEDE59635}" type="slidenum">
              <a:rPr lang="en-US" sz="1300"/>
              <a:pPr algn="r" eaLnBrk="1" hangingPunct="1"/>
              <a:t>15</a:t>
            </a:fld>
            <a:endParaRPr lang="en-US" sz="13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dirty="0"/>
          </a:p>
          <a:p>
            <a:pPr eaLnBrk="1" hangingPunct="1"/>
            <a:r>
              <a:rPr lang="en-US" dirty="0"/>
              <a:t>These questions address objectives </a:t>
            </a:r>
            <a:r>
              <a:rPr lang="en-US" dirty="0" smtClean="0"/>
              <a:t>2</a:t>
            </a:r>
            <a:r>
              <a:rPr lang="en-US" dirty="0"/>
              <a:t>, </a:t>
            </a:r>
            <a:r>
              <a:rPr lang="en-US" dirty="0" smtClean="0"/>
              <a:t>3</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4143587" y="9119174"/>
            <a:ext cx="3169920" cy="48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52" tIns="48726" rIns="97452" bIns="48726" anchor="b"/>
          <a:lstStyle>
            <a:lvl1pPr defTabSz="931863" eaLnBrk="0" hangingPunct="0">
              <a:defRPr sz="2800">
                <a:solidFill>
                  <a:schemeClr val="tx1"/>
                </a:solidFill>
                <a:latin typeface="Arial" charset="0"/>
              </a:defRPr>
            </a:lvl1pPr>
            <a:lvl2pPr marL="742950" indent="-285750" defTabSz="931863" eaLnBrk="0" hangingPunct="0">
              <a:defRPr sz="2800">
                <a:solidFill>
                  <a:schemeClr val="tx1"/>
                </a:solidFill>
                <a:latin typeface="Arial" charset="0"/>
              </a:defRPr>
            </a:lvl2pPr>
            <a:lvl3pPr marL="1143000" indent="-228600" defTabSz="931863" eaLnBrk="0" hangingPunct="0">
              <a:defRPr sz="2800">
                <a:solidFill>
                  <a:schemeClr val="tx1"/>
                </a:solidFill>
                <a:latin typeface="Arial" charset="0"/>
              </a:defRPr>
            </a:lvl3pPr>
            <a:lvl4pPr marL="1600200" indent="-228600" defTabSz="931863" eaLnBrk="0" hangingPunct="0">
              <a:defRPr sz="2800">
                <a:solidFill>
                  <a:schemeClr val="tx1"/>
                </a:solidFill>
                <a:latin typeface="Arial" charset="0"/>
              </a:defRPr>
            </a:lvl4pPr>
            <a:lvl5pPr marL="2057400" indent="-228600" defTabSz="931863" eaLnBrk="0" hangingPunct="0">
              <a:defRPr sz="2800">
                <a:solidFill>
                  <a:schemeClr val="tx1"/>
                </a:solidFill>
                <a:latin typeface="Arial" charset="0"/>
              </a:defRPr>
            </a:lvl5pPr>
            <a:lvl6pPr marL="2514600" indent="-228600" defTabSz="931863" eaLnBrk="0" fontAlgn="base" hangingPunct="0">
              <a:spcBef>
                <a:spcPct val="0"/>
              </a:spcBef>
              <a:spcAft>
                <a:spcPct val="0"/>
              </a:spcAft>
              <a:defRPr sz="2800">
                <a:solidFill>
                  <a:schemeClr val="tx1"/>
                </a:solidFill>
                <a:latin typeface="Arial" charset="0"/>
              </a:defRPr>
            </a:lvl6pPr>
            <a:lvl7pPr marL="2971800" indent="-228600" defTabSz="931863" eaLnBrk="0" fontAlgn="base" hangingPunct="0">
              <a:spcBef>
                <a:spcPct val="0"/>
              </a:spcBef>
              <a:spcAft>
                <a:spcPct val="0"/>
              </a:spcAft>
              <a:defRPr sz="2800">
                <a:solidFill>
                  <a:schemeClr val="tx1"/>
                </a:solidFill>
                <a:latin typeface="Arial" charset="0"/>
              </a:defRPr>
            </a:lvl7pPr>
            <a:lvl8pPr marL="3429000" indent="-228600" defTabSz="931863" eaLnBrk="0" fontAlgn="base" hangingPunct="0">
              <a:spcBef>
                <a:spcPct val="0"/>
              </a:spcBef>
              <a:spcAft>
                <a:spcPct val="0"/>
              </a:spcAft>
              <a:defRPr sz="2800">
                <a:solidFill>
                  <a:schemeClr val="tx1"/>
                </a:solidFill>
                <a:latin typeface="Arial" charset="0"/>
              </a:defRPr>
            </a:lvl8pPr>
            <a:lvl9pPr marL="3886200" indent="-228600" defTabSz="931863" eaLnBrk="0" fontAlgn="base" hangingPunct="0">
              <a:spcBef>
                <a:spcPct val="0"/>
              </a:spcBef>
              <a:spcAft>
                <a:spcPct val="0"/>
              </a:spcAft>
              <a:defRPr sz="2800">
                <a:solidFill>
                  <a:schemeClr val="tx1"/>
                </a:solidFill>
                <a:latin typeface="Arial" charset="0"/>
              </a:defRPr>
            </a:lvl9pPr>
          </a:lstStyle>
          <a:p>
            <a:pPr algn="r" eaLnBrk="1" hangingPunct="1"/>
            <a:fld id="{558AF8B8-B1F3-4544-BBF1-361DEDE59635}" type="slidenum">
              <a:rPr lang="en-US" sz="1300"/>
              <a:pPr algn="r" eaLnBrk="1" hangingPunct="1"/>
              <a:t>16</a:t>
            </a:fld>
            <a:endParaRPr lang="en-US" sz="13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dirty="0"/>
          </a:p>
          <a:p>
            <a:pPr eaLnBrk="1" hangingPunct="1"/>
            <a:r>
              <a:rPr lang="en-US" dirty="0"/>
              <a:t>These questions address objectives </a:t>
            </a:r>
            <a:r>
              <a:rPr lang="en-US" dirty="0" smtClean="0"/>
              <a:t>1, 2</a:t>
            </a:r>
            <a:r>
              <a:rPr lang="en-US" dirty="0"/>
              <a:t>, </a:t>
            </a:r>
            <a:r>
              <a:rPr lang="en-US" dirty="0" smtClean="0"/>
              <a:t>3</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to 15 minutes</a:t>
            </a:r>
            <a:endParaRPr lang="en-US" dirty="0"/>
          </a:p>
        </p:txBody>
      </p:sp>
      <p:sp>
        <p:nvSpPr>
          <p:cNvPr id="4" name="Slide Number Placeholder 3"/>
          <p:cNvSpPr>
            <a:spLocks noGrp="1"/>
          </p:cNvSpPr>
          <p:nvPr>
            <p:ph type="sldNum" sz="quarter" idx="10"/>
          </p:nvPr>
        </p:nvSpPr>
        <p:spPr/>
        <p:txBody>
          <a:bodyPr/>
          <a:lstStyle/>
          <a:p>
            <a:fld id="{DBC6C735-CBE4-4395-BD34-E500518F0EBB}" type="slidenum">
              <a:rPr lang="en-US" smtClean="0"/>
              <a:t>17</a:t>
            </a:fld>
            <a:endParaRPr lang="en-US"/>
          </a:p>
        </p:txBody>
      </p:sp>
    </p:spTree>
    <p:extLst>
      <p:ext uri="{BB962C8B-B14F-4D97-AF65-F5344CB8AC3E}">
        <p14:creationId xmlns:p14="http://schemas.microsoft.com/office/powerpoint/2010/main" val="547594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4143587" y="9119174"/>
            <a:ext cx="3169920" cy="48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52" tIns="48726" rIns="97452" bIns="48726" anchor="b"/>
          <a:lstStyle>
            <a:lvl1pPr defTabSz="931863" eaLnBrk="0" hangingPunct="0">
              <a:defRPr sz="2800">
                <a:solidFill>
                  <a:schemeClr val="tx1"/>
                </a:solidFill>
                <a:latin typeface="Arial" charset="0"/>
              </a:defRPr>
            </a:lvl1pPr>
            <a:lvl2pPr marL="742950" indent="-285750" defTabSz="931863" eaLnBrk="0" hangingPunct="0">
              <a:defRPr sz="2800">
                <a:solidFill>
                  <a:schemeClr val="tx1"/>
                </a:solidFill>
                <a:latin typeface="Arial" charset="0"/>
              </a:defRPr>
            </a:lvl2pPr>
            <a:lvl3pPr marL="1143000" indent="-228600" defTabSz="931863" eaLnBrk="0" hangingPunct="0">
              <a:defRPr sz="2800">
                <a:solidFill>
                  <a:schemeClr val="tx1"/>
                </a:solidFill>
                <a:latin typeface="Arial" charset="0"/>
              </a:defRPr>
            </a:lvl3pPr>
            <a:lvl4pPr marL="1600200" indent="-228600" defTabSz="931863" eaLnBrk="0" hangingPunct="0">
              <a:defRPr sz="2800">
                <a:solidFill>
                  <a:schemeClr val="tx1"/>
                </a:solidFill>
                <a:latin typeface="Arial" charset="0"/>
              </a:defRPr>
            </a:lvl4pPr>
            <a:lvl5pPr marL="2057400" indent="-228600" defTabSz="931863" eaLnBrk="0" hangingPunct="0">
              <a:defRPr sz="2800">
                <a:solidFill>
                  <a:schemeClr val="tx1"/>
                </a:solidFill>
                <a:latin typeface="Arial" charset="0"/>
              </a:defRPr>
            </a:lvl5pPr>
            <a:lvl6pPr marL="2514600" indent="-228600" defTabSz="931863" eaLnBrk="0" fontAlgn="base" hangingPunct="0">
              <a:spcBef>
                <a:spcPct val="0"/>
              </a:spcBef>
              <a:spcAft>
                <a:spcPct val="0"/>
              </a:spcAft>
              <a:defRPr sz="2800">
                <a:solidFill>
                  <a:schemeClr val="tx1"/>
                </a:solidFill>
                <a:latin typeface="Arial" charset="0"/>
              </a:defRPr>
            </a:lvl6pPr>
            <a:lvl7pPr marL="2971800" indent="-228600" defTabSz="931863" eaLnBrk="0" fontAlgn="base" hangingPunct="0">
              <a:spcBef>
                <a:spcPct val="0"/>
              </a:spcBef>
              <a:spcAft>
                <a:spcPct val="0"/>
              </a:spcAft>
              <a:defRPr sz="2800">
                <a:solidFill>
                  <a:schemeClr val="tx1"/>
                </a:solidFill>
                <a:latin typeface="Arial" charset="0"/>
              </a:defRPr>
            </a:lvl7pPr>
            <a:lvl8pPr marL="3429000" indent="-228600" defTabSz="931863" eaLnBrk="0" fontAlgn="base" hangingPunct="0">
              <a:spcBef>
                <a:spcPct val="0"/>
              </a:spcBef>
              <a:spcAft>
                <a:spcPct val="0"/>
              </a:spcAft>
              <a:defRPr sz="2800">
                <a:solidFill>
                  <a:schemeClr val="tx1"/>
                </a:solidFill>
                <a:latin typeface="Arial" charset="0"/>
              </a:defRPr>
            </a:lvl8pPr>
            <a:lvl9pPr marL="3886200" indent="-228600" defTabSz="931863" eaLnBrk="0" fontAlgn="base" hangingPunct="0">
              <a:spcBef>
                <a:spcPct val="0"/>
              </a:spcBef>
              <a:spcAft>
                <a:spcPct val="0"/>
              </a:spcAft>
              <a:defRPr sz="2800">
                <a:solidFill>
                  <a:schemeClr val="tx1"/>
                </a:solidFill>
                <a:latin typeface="Arial" charset="0"/>
              </a:defRPr>
            </a:lvl9pPr>
          </a:lstStyle>
          <a:p>
            <a:pPr algn="r" eaLnBrk="1" hangingPunct="1"/>
            <a:fld id="{CDC274D2-D8AD-482D-BA55-631AE0774544}" type="slidenum">
              <a:rPr lang="en-US" sz="1300"/>
              <a:pPr algn="r" eaLnBrk="1" hangingPunct="1"/>
              <a:t>18</a:t>
            </a:fld>
            <a:endParaRPr lang="en-US" sz="13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4143587" y="9119174"/>
            <a:ext cx="3169920" cy="48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52" tIns="48726" rIns="97452" bIns="48726" anchor="b"/>
          <a:lstStyle>
            <a:lvl1pPr defTabSz="931863" eaLnBrk="0" hangingPunct="0">
              <a:defRPr sz="2800">
                <a:solidFill>
                  <a:schemeClr val="tx1"/>
                </a:solidFill>
                <a:latin typeface="Arial" charset="0"/>
              </a:defRPr>
            </a:lvl1pPr>
            <a:lvl2pPr marL="742950" indent="-285750" defTabSz="931863" eaLnBrk="0" hangingPunct="0">
              <a:defRPr sz="2800">
                <a:solidFill>
                  <a:schemeClr val="tx1"/>
                </a:solidFill>
                <a:latin typeface="Arial" charset="0"/>
              </a:defRPr>
            </a:lvl2pPr>
            <a:lvl3pPr marL="1143000" indent="-228600" defTabSz="931863" eaLnBrk="0" hangingPunct="0">
              <a:defRPr sz="2800">
                <a:solidFill>
                  <a:schemeClr val="tx1"/>
                </a:solidFill>
                <a:latin typeface="Arial" charset="0"/>
              </a:defRPr>
            </a:lvl3pPr>
            <a:lvl4pPr marL="1600200" indent="-228600" defTabSz="931863" eaLnBrk="0" hangingPunct="0">
              <a:defRPr sz="2800">
                <a:solidFill>
                  <a:schemeClr val="tx1"/>
                </a:solidFill>
                <a:latin typeface="Arial" charset="0"/>
              </a:defRPr>
            </a:lvl4pPr>
            <a:lvl5pPr marL="2057400" indent="-228600" defTabSz="931863" eaLnBrk="0" hangingPunct="0">
              <a:defRPr sz="2800">
                <a:solidFill>
                  <a:schemeClr val="tx1"/>
                </a:solidFill>
                <a:latin typeface="Arial" charset="0"/>
              </a:defRPr>
            </a:lvl5pPr>
            <a:lvl6pPr marL="2514600" indent="-228600" defTabSz="931863" eaLnBrk="0" fontAlgn="base" hangingPunct="0">
              <a:spcBef>
                <a:spcPct val="0"/>
              </a:spcBef>
              <a:spcAft>
                <a:spcPct val="0"/>
              </a:spcAft>
              <a:defRPr sz="2800">
                <a:solidFill>
                  <a:schemeClr val="tx1"/>
                </a:solidFill>
                <a:latin typeface="Arial" charset="0"/>
              </a:defRPr>
            </a:lvl6pPr>
            <a:lvl7pPr marL="2971800" indent="-228600" defTabSz="931863" eaLnBrk="0" fontAlgn="base" hangingPunct="0">
              <a:spcBef>
                <a:spcPct val="0"/>
              </a:spcBef>
              <a:spcAft>
                <a:spcPct val="0"/>
              </a:spcAft>
              <a:defRPr sz="2800">
                <a:solidFill>
                  <a:schemeClr val="tx1"/>
                </a:solidFill>
                <a:latin typeface="Arial" charset="0"/>
              </a:defRPr>
            </a:lvl7pPr>
            <a:lvl8pPr marL="3429000" indent="-228600" defTabSz="931863" eaLnBrk="0" fontAlgn="base" hangingPunct="0">
              <a:spcBef>
                <a:spcPct val="0"/>
              </a:spcBef>
              <a:spcAft>
                <a:spcPct val="0"/>
              </a:spcAft>
              <a:defRPr sz="2800">
                <a:solidFill>
                  <a:schemeClr val="tx1"/>
                </a:solidFill>
                <a:latin typeface="Arial" charset="0"/>
              </a:defRPr>
            </a:lvl8pPr>
            <a:lvl9pPr marL="3886200" indent="-228600" defTabSz="931863" eaLnBrk="0" fontAlgn="base" hangingPunct="0">
              <a:spcBef>
                <a:spcPct val="0"/>
              </a:spcBef>
              <a:spcAft>
                <a:spcPct val="0"/>
              </a:spcAft>
              <a:defRPr sz="2800">
                <a:solidFill>
                  <a:schemeClr val="tx1"/>
                </a:solidFill>
                <a:latin typeface="Arial" charset="0"/>
              </a:defRPr>
            </a:lvl9pPr>
          </a:lstStyle>
          <a:p>
            <a:pPr algn="r" eaLnBrk="1" hangingPunct="1"/>
            <a:fld id="{169E85DE-A1F1-42A1-AEFF-AEF27B253AEB}" type="slidenum">
              <a:rPr lang="en-US" sz="1300"/>
              <a:pPr algn="r" eaLnBrk="1" hangingPunct="1"/>
              <a:t>19</a:t>
            </a:fld>
            <a:endParaRPr lang="en-US" sz="13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Questions address objective</a:t>
            </a:r>
            <a:r>
              <a:rPr lang="en-US" baseline="0" dirty="0" smtClean="0"/>
              <a:t> 3, 4</a:t>
            </a:r>
          </a:p>
          <a:p>
            <a:pPr eaLnBrk="1" hangingPunct="1"/>
            <a:endParaRPr lang="en-US" baseline="0" dirty="0" smtClean="0"/>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4608" eaLnBrk="0" hangingPunct="0">
              <a:defRPr sz="3000">
                <a:solidFill>
                  <a:schemeClr val="tx1"/>
                </a:solidFill>
                <a:latin typeface="Arial" charset="0"/>
              </a:defRPr>
            </a:lvl1pPr>
            <a:lvl2pPr marL="777030" indent="-298858" defTabSz="974608" eaLnBrk="0" hangingPunct="0">
              <a:defRPr sz="3000">
                <a:solidFill>
                  <a:schemeClr val="tx1"/>
                </a:solidFill>
                <a:latin typeface="Arial" charset="0"/>
              </a:defRPr>
            </a:lvl2pPr>
            <a:lvl3pPr marL="1195430" indent="-239086" defTabSz="974608" eaLnBrk="0" hangingPunct="0">
              <a:defRPr sz="3000">
                <a:solidFill>
                  <a:schemeClr val="tx1"/>
                </a:solidFill>
                <a:latin typeface="Arial" charset="0"/>
              </a:defRPr>
            </a:lvl3pPr>
            <a:lvl4pPr marL="1673602" indent="-239086" defTabSz="974608" eaLnBrk="0" hangingPunct="0">
              <a:defRPr sz="3000">
                <a:solidFill>
                  <a:schemeClr val="tx1"/>
                </a:solidFill>
                <a:latin typeface="Arial" charset="0"/>
              </a:defRPr>
            </a:lvl4pPr>
            <a:lvl5pPr marL="2151774" indent="-239086" defTabSz="974608" eaLnBrk="0" hangingPunct="0">
              <a:defRPr sz="3000">
                <a:solidFill>
                  <a:schemeClr val="tx1"/>
                </a:solidFill>
                <a:latin typeface="Arial" charset="0"/>
              </a:defRPr>
            </a:lvl5pPr>
            <a:lvl6pPr marL="2629947" indent="-239086" defTabSz="974608" eaLnBrk="0" fontAlgn="base" hangingPunct="0">
              <a:spcBef>
                <a:spcPct val="0"/>
              </a:spcBef>
              <a:spcAft>
                <a:spcPct val="0"/>
              </a:spcAft>
              <a:defRPr sz="3000">
                <a:solidFill>
                  <a:schemeClr val="tx1"/>
                </a:solidFill>
                <a:latin typeface="Arial" charset="0"/>
              </a:defRPr>
            </a:lvl6pPr>
            <a:lvl7pPr marL="3108117" indent="-239086" defTabSz="974608" eaLnBrk="0" fontAlgn="base" hangingPunct="0">
              <a:spcBef>
                <a:spcPct val="0"/>
              </a:spcBef>
              <a:spcAft>
                <a:spcPct val="0"/>
              </a:spcAft>
              <a:defRPr sz="3000">
                <a:solidFill>
                  <a:schemeClr val="tx1"/>
                </a:solidFill>
                <a:latin typeface="Arial" charset="0"/>
              </a:defRPr>
            </a:lvl7pPr>
            <a:lvl8pPr marL="3586290" indent="-239086" defTabSz="974608" eaLnBrk="0" fontAlgn="base" hangingPunct="0">
              <a:spcBef>
                <a:spcPct val="0"/>
              </a:spcBef>
              <a:spcAft>
                <a:spcPct val="0"/>
              </a:spcAft>
              <a:defRPr sz="3000">
                <a:solidFill>
                  <a:schemeClr val="tx1"/>
                </a:solidFill>
                <a:latin typeface="Arial" charset="0"/>
              </a:defRPr>
            </a:lvl8pPr>
            <a:lvl9pPr marL="4064462" indent="-239086" defTabSz="974608" eaLnBrk="0" fontAlgn="base" hangingPunct="0">
              <a:spcBef>
                <a:spcPct val="0"/>
              </a:spcBef>
              <a:spcAft>
                <a:spcPct val="0"/>
              </a:spcAft>
              <a:defRPr sz="3000">
                <a:solidFill>
                  <a:schemeClr val="tx1"/>
                </a:solidFill>
                <a:latin typeface="Arial" charset="0"/>
              </a:defRPr>
            </a:lvl9pPr>
          </a:lstStyle>
          <a:p>
            <a:pPr eaLnBrk="1" hangingPunct="1"/>
            <a:fld id="{A2BE6EF6-A97F-4ABB-A837-56A2D473590D}" type="slidenum">
              <a:rPr lang="en-US" sz="1300"/>
              <a:pPr eaLnBrk="1" hangingPunct="1"/>
              <a:t>2</a:t>
            </a:fld>
            <a:endParaRPr lang="en-US" sz="13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Do</a:t>
            </a:r>
            <a:r>
              <a:rPr lang="en-US" baseline="0" dirty="0" smtClean="0"/>
              <a:t> we want the timeframes in the facilitator notes?</a:t>
            </a:r>
            <a:endParaRPr lang="en-US" dirty="0" smtClean="0"/>
          </a:p>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4143587" y="9119174"/>
            <a:ext cx="3169920" cy="48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52" tIns="48726" rIns="97452" bIns="48726" anchor="b"/>
          <a:lstStyle>
            <a:lvl1pPr defTabSz="931863" eaLnBrk="0" hangingPunct="0">
              <a:defRPr sz="2800">
                <a:solidFill>
                  <a:schemeClr val="tx1"/>
                </a:solidFill>
                <a:latin typeface="Arial" charset="0"/>
              </a:defRPr>
            </a:lvl1pPr>
            <a:lvl2pPr marL="742950" indent="-285750" defTabSz="931863" eaLnBrk="0" hangingPunct="0">
              <a:defRPr sz="2800">
                <a:solidFill>
                  <a:schemeClr val="tx1"/>
                </a:solidFill>
                <a:latin typeface="Arial" charset="0"/>
              </a:defRPr>
            </a:lvl2pPr>
            <a:lvl3pPr marL="1143000" indent="-228600" defTabSz="931863" eaLnBrk="0" hangingPunct="0">
              <a:defRPr sz="2800">
                <a:solidFill>
                  <a:schemeClr val="tx1"/>
                </a:solidFill>
                <a:latin typeface="Arial" charset="0"/>
              </a:defRPr>
            </a:lvl3pPr>
            <a:lvl4pPr marL="1600200" indent="-228600" defTabSz="931863" eaLnBrk="0" hangingPunct="0">
              <a:defRPr sz="2800">
                <a:solidFill>
                  <a:schemeClr val="tx1"/>
                </a:solidFill>
                <a:latin typeface="Arial" charset="0"/>
              </a:defRPr>
            </a:lvl4pPr>
            <a:lvl5pPr marL="2057400" indent="-228600" defTabSz="931863" eaLnBrk="0" hangingPunct="0">
              <a:defRPr sz="2800">
                <a:solidFill>
                  <a:schemeClr val="tx1"/>
                </a:solidFill>
                <a:latin typeface="Arial" charset="0"/>
              </a:defRPr>
            </a:lvl5pPr>
            <a:lvl6pPr marL="2514600" indent="-228600" defTabSz="931863" eaLnBrk="0" fontAlgn="base" hangingPunct="0">
              <a:spcBef>
                <a:spcPct val="0"/>
              </a:spcBef>
              <a:spcAft>
                <a:spcPct val="0"/>
              </a:spcAft>
              <a:defRPr sz="2800">
                <a:solidFill>
                  <a:schemeClr val="tx1"/>
                </a:solidFill>
                <a:latin typeface="Arial" charset="0"/>
              </a:defRPr>
            </a:lvl6pPr>
            <a:lvl7pPr marL="2971800" indent="-228600" defTabSz="931863" eaLnBrk="0" fontAlgn="base" hangingPunct="0">
              <a:spcBef>
                <a:spcPct val="0"/>
              </a:spcBef>
              <a:spcAft>
                <a:spcPct val="0"/>
              </a:spcAft>
              <a:defRPr sz="2800">
                <a:solidFill>
                  <a:schemeClr val="tx1"/>
                </a:solidFill>
                <a:latin typeface="Arial" charset="0"/>
              </a:defRPr>
            </a:lvl7pPr>
            <a:lvl8pPr marL="3429000" indent="-228600" defTabSz="931863" eaLnBrk="0" fontAlgn="base" hangingPunct="0">
              <a:spcBef>
                <a:spcPct val="0"/>
              </a:spcBef>
              <a:spcAft>
                <a:spcPct val="0"/>
              </a:spcAft>
              <a:defRPr sz="2800">
                <a:solidFill>
                  <a:schemeClr val="tx1"/>
                </a:solidFill>
                <a:latin typeface="Arial" charset="0"/>
              </a:defRPr>
            </a:lvl8pPr>
            <a:lvl9pPr marL="3886200" indent="-228600" defTabSz="931863" eaLnBrk="0" fontAlgn="base" hangingPunct="0">
              <a:spcBef>
                <a:spcPct val="0"/>
              </a:spcBef>
              <a:spcAft>
                <a:spcPct val="0"/>
              </a:spcAft>
              <a:defRPr sz="2800">
                <a:solidFill>
                  <a:schemeClr val="tx1"/>
                </a:solidFill>
                <a:latin typeface="Arial" charset="0"/>
              </a:defRPr>
            </a:lvl9pPr>
          </a:lstStyle>
          <a:p>
            <a:pPr algn="r" eaLnBrk="1" hangingPunct="1"/>
            <a:fld id="{558AF8B8-B1F3-4544-BBF1-361DEDE59635}" type="slidenum">
              <a:rPr lang="en-US" sz="1300"/>
              <a:pPr algn="r" eaLnBrk="1" hangingPunct="1"/>
              <a:t>20</a:t>
            </a:fld>
            <a:endParaRPr lang="en-US" sz="13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dirty="0"/>
          </a:p>
          <a:p>
            <a:pPr eaLnBrk="1" hangingPunct="1">
              <a:lnSpc>
                <a:spcPct val="80000"/>
              </a:lnSpc>
            </a:pPr>
            <a:endParaRPr lang="en-US" dirty="0"/>
          </a:p>
          <a:p>
            <a:pPr eaLnBrk="1" hangingPunct="1">
              <a:lnSpc>
                <a:spcPct val="80000"/>
              </a:lnSpc>
            </a:pPr>
            <a:r>
              <a:rPr lang="en-US" dirty="0"/>
              <a:t>These questions address objectives  </a:t>
            </a:r>
            <a:r>
              <a:rPr lang="en-US" dirty="0" smtClean="0"/>
              <a:t>1.</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4608" eaLnBrk="0" hangingPunct="0">
              <a:defRPr sz="3000">
                <a:solidFill>
                  <a:schemeClr val="tx1"/>
                </a:solidFill>
                <a:latin typeface="Arial" charset="0"/>
              </a:defRPr>
            </a:lvl1pPr>
            <a:lvl2pPr marL="777030" indent="-298858" defTabSz="974608" eaLnBrk="0" hangingPunct="0">
              <a:defRPr sz="3000">
                <a:solidFill>
                  <a:schemeClr val="tx1"/>
                </a:solidFill>
                <a:latin typeface="Arial" charset="0"/>
              </a:defRPr>
            </a:lvl2pPr>
            <a:lvl3pPr marL="1195430" indent="-239086" defTabSz="974608" eaLnBrk="0" hangingPunct="0">
              <a:defRPr sz="3000">
                <a:solidFill>
                  <a:schemeClr val="tx1"/>
                </a:solidFill>
                <a:latin typeface="Arial" charset="0"/>
              </a:defRPr>
            </a:lvl3pPr>
            <a:lvl4pPr marL="1673602" indent="-239086" defTabSz="974608" eaLnBrk="0" hangingPunct="0">
              <a:defRPr sz="3000">
                <a:solidFill>
                  <a:schemeClr val="tx1"/>
                </a:solidFill>
                <a:latin typeface="Arial" charset="0"/>
              </a:defRPr>
            </a:lvl4pPr>
            <a:lvl5pPr marL="2151774" indent="-239086" defTabSz="974608" eaLnBrk="0" hangingPunct="0">
              <a:defRPr sz="3000">
                <a:solidFill>
                  <a:schemeClr val="tx1"/>
                </a:solidFill>
                <a:latin typeface="Arial" charset="0"/>
              </a:defRPr>
            </a:lvl5pPr>
            <a:lvl6pPr marL="2629947" indent="-239086" defTabSz="974608" eaLnBrk="0" fontAlgn="base" hangingPunct="0">
              <a:spcBef>
                <a:spcPct val="0"/>
              </a:spcBef>
              <a:spcAft>
                <a:spcPct val="0"/>
              </a:spcAft>
              <a:defRPr sz="3000">
                <a:solidFill>
                  <a:schemeClr val="tx1"/>
                </a:solidFill>
                <a:latin typeface="Arial" charset="0"/>
              </a:defRPr>
            </a:lvl6pPr>
            <a:lvl7pPr marL="3108117" indent="-239086" defTabSz="974608" eaLnBrk="0" fontAlgn="base" hangingPunct="0">
              <a:spcBef>
                <a:spcPct val="0"/>
              </a:spcBef>
              <a:spcAft>
                <a:spcPct val="0"/>
              </a:spcAft>
              <a:defRPr sz="3000">
                <a:solidFill>
                  <a:schemeClr val="tx1"/>
                </a:solidFill>
                <a:latin typeface="Arial" charset="0"/>
              </a:defRPr>
            </a:lvl7pPr>
            <a:lvl8pPr marL="3586290" indent="-239086" defTabSz="974608" eaLnBrk="0" fontAlgn="base" hangingPunct="0">
              <a:spcBef>
                <a:spcPct val="0"/>
              </a:spcBef>
              <a:spcAft>
                <a:spcPct val="0"/>
              </a:spcAft>
              <a:defRPr sz="3000">
                <a:solidFill>
                  <a:schemeClr val="tx1"/>
                </a:solidFill>
                <a:latin typeface="Arial" charset="0"/>
              </a:defRPr>
            </a:lvl8pPr>
            <a:lvl9pPr marL="4064462" indent="-239086" defTabSz="974608" eaLnBrk="0" fontAlgn="base" hangingPunct="0">
              <a:spcBef>
                <a:spcPct val="0"/>
              </a:spcBef>
              <a:spcAft>
                <a:spcPct val="0"/>
              </a:spcAft>
              <a:defRPr sz="3000">
                <a:solidFill>
                  <a:schemeClr val="tx1"/>
                </a:solidFill>
                <a:latin typeface="Arial" charset="0"/>
              </a:defRPr>
            </a:lvl9pPr>
          </a:lstStyle>
          <a:p>
            <a:pPr eaLnBrk="1" hangingPunct="1"/>
            <a:fld id="{88D5BB84-3E4F-4774-AE47-72B62A6A468D}" type="slidenum">
              <a:rPr lang="en-US" sz="1300"/>
              <a:pPr eaLnBrk="1" hangingPunct="1"/>
              <a:t>21</a:t>
            </a:fld>
            <a:endParaRPr lang="en-US" sz="13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a:p>
            <a:pPr eaLnBrk="1" hangingPunct="1"/>
            <a:r>
              <a:rPr lang="en-US" dirty="0" smtClean="0"/>
              <a:t>Invite them to take a 10 minute break before you begin the debrief. </a:t>
            </a:r>
          </a:p>
          <a:p>
            <a:pPr eaLnBrk="1" hangingPunct="1"/>
            <a:endParaRPr lang="en-US" dirty="0" smtClean="0"/>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4143587" y="9119174"/>
            <a:ext cx="3169920" cy="48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52" tIns="48726" rIns="97452" bIns="48726" anchor="b"/>
          <a:lstStyle>
            <a:lvl1pPr defTabSz="931863" eaLnBrk="0" hangingPunct="0">
              <a:defRPr sz="2800">
                <a:solidFill>
                  <a:schemeClr val="tx1"/>
                </a:solidFill>
                <a:latin typeface="Arial" charset="0"/>
              </a:defRPr>
            </a:lvl1pPr>
            <a:lvl2pPr marL="742950" indent="-285750" defTabSz="931863" eaLnBrk="0" hangingPunct="0">
              <a:defRPr sz="2800">
                <a:solidFill>
                  <a:schemeClr val="tx1"/>
                </a:solidFill>
                <a:latin typeface="Arial" charset="0"/>
              </a:defRPr>
            </a:lvl2pPr>
            <a:lvl3pPr marL="1143000" indent="-228600" defTabSz="931863" eaLnBrk="0" hangingPunct="0">
              <a:defRPr sz="2800">
                <a:solidFill>
                  <a:schemeClr val="tx1"/>
                </a:solidFill>
                <a:latin typeface="Arial" charset="0"/>
              </a:defRPr>
            </a:lvl3pPr>
            <a:lvl4pPr marL="1600200" indent="-228600" defTabSz="931863" eaLnBrk="0" hangingPunct="0">
              <a:defRPr sz="2800">
                <a:solidFill>
                  <a:schemeClr val="tx1"/>
                </a:solidFill>
                <a:latin typeface="Arial" charset="0"/>
              </a:defRPr>
            </a:lvl4pPr>
            <a:lvl5pPr marL="2057400" indent="-228600" defTabSz="931863" eaLnBrk="0" hangingPunct="0">
              <a:defRPr sz="2800">
                <a:solidFill>
                  <a:schemeClr val="tx1"/>
                </a:solidFill>
                <a:latin typeface="Arial" charset="0"/>
              </a:defRPr>
            </a:lvl5pPr>
            <a:lvl6pPr marL="2514600" indent="-228600" defTabSz="931863" eaLnBrk="0" fontAlgn="base" hangingPunct="0">
              <a:spcBef>
                <a:spcPct val="0"/>
              </a:spcBef>
              <a:spcAft>
                <a:spcPct val="0"/>
              </a:spcAft>
              <a:defRPr sz="2800">
                <a:solidFill>
                  <a:schemeClr val="tx1"/>
                </a:solidFill>
                <a:latin typeface="Arial" charset="0"/>
              </a:defRPr>
            </a:lvl6pPr>
            <a:lvl7pPr marL="2971800" indent="-228600" defTabSz="931863" eaLnBrk="0" fontAlgn="base" hangingPunct="0">
              <a:spcBef>
                <a:spcPct val="0"/>
              </a:spcBef>
              <a:spcAft>
                <a:spcPct val="0"/>
              </a:spcAft>
              <a:defRPr sz="2800">
                <a:solidFill>
                  <a:schemeClr val="tx1"/>
                </a:solidFill>
                <a:latin typeface="Arial" charset="0"/>
              </a:defRPr>
            </a:lvl7pPr>
            <a:lvl8pPr marL="3429000" indent="-228600" defTabSz="931863" eaLnBrk="0" fontAlgn="base" hangingPunct="0">
              <a:spcBef>
                <a:spcPct val="0"/>
              </a:spcBef>
              <a:spcAft>
                <a:spcPct val="0"/>
              </a:spcAft>
              <a:defRPr sz="2800">
                <a:solidFill>
                  <a:schemeClr val="tx1"/>
                </a:solidFill>
                <a:latin typeface="Arial" charset="0"/>
              </a:defRPr>
            </a:lvl8pPr>
            <a:lvl9pPr marL="3886200" indent="-228600" defTabSz="931863" eaLnBrk="0" fontAlgn="base" hangingPunct="0">
              <a:spcBef>
                <a:spcPct val="0"/>
              </a:spcBef>
              <a:spcAft>
                <a:spcPct val="0"/>
              </a:spcAft>
              <a:defRPr sz="2800">
                <a:solidFill>
                  <a:schemeClr val="tx1"/>
                </a:solidFill>
                <a:latin typeface="Arial" charset="0"/>
              </a:defRPr>
            </a:lvl9pPr>
          </a:lstStyle>
          <a:p>
            <a:pPr algn="r" eaLnBrk="1" hangingPunct="1"/>
            <a:fld id="{E5685222-F947-41EC-BCC9-459779A6892F}" type="slidenum">
              <a:rPr lang="en-US" sz="1300"/>
              <a:pPr algn="r" eaLnBrk="1" hangingPunct="1"/>
              <a:t>3</a:t>
            </a:fld>
            <a:endParaRPr lang="en-US" sz="13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4143587" y="9119174"/>
            <a:ext cx="3169920" cy="48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52" tIns="48726" rIns="97452" bIns="48726" anchor="b"/>
          <a:lstStyle>
            <a:lvl1pPr defTabSz="931863" eaLnBrk="0" hangingPunct="0">
              <a:defRPr sz="2800">
                <a:solidFill>
                  <a:schemeClr val="tx1"/>
                </a:solidFill>
                <a:latin typeface="Arial" charset="0"/>
              </a:defRPr>
            </a:lvl1pPr>
            <a:lvl2pPr marL="742950" indent="-285750" defTabSz="931863" eaLnBrk="0" hangingPunct="0">
              <a:defRPr sz="2800">
                <a:solidFill>
                  <a:schemeClr val="tx1"/>
                </a:solidFill>
                <a:latin typeface="Arial" charset="0"/>
              </a:defRPr>
            </a:lvl2pPr>
            <a:lvl3pPr marL="1143000" indent="-228600" defTabSz="931863" eaLnBrk="0" hangingPunct="0">
              <a:defRPr sz="2800">
                <a:solidFill>
                  <a:schemeClr val="tx1"/>
                </a:solidFill>
                <a:latin typeface="Arial" charset="0"/>
              </a:defRPr>
            </a:lvl3pPr>
            <a:lvl4pPr marL="1600200" indent="-228600" defTabSz="931863" eaLnBrk="0" hangingPunct="0">
              <a:defRPr sz="2800">
                <a:solidFill>
                  <a:schemeClr val="tx1"/>
                </a:solidFill>
                <a:latin typeface="Arial" charset="0"/>
              </a:defRPr>
            </a:lvl4pPr>
            <a:lvl5pPr marL="2057400" indent="-228600" defTabSz="931863" eaLnBrk="0" hangingPunct="0">
              <a:defRPr sz="2800">
                <a:solidFill>
                  <a:schemeClr val="tx1"/>
                </a:solidFill>
                <a:latin typeface="Arial" charset="0"/>
              </a:defRPr>
            </a:lvl5pPr>
            <a:lvl6pPr marL="2514600" indent="-228600" defTabSz="931863" eaLnBrk="0" fontAlgn="base" hangingPunct="0">
              <a:spcBef>
                <a:spcPct val="0"/>
              </a:spcBef>
              <a:spcAft>
                <a:spcPct val="0"/>
              </a:spcAft>
              <a:defRPr sz="2800">
                <a:solidFill>
                  <a:schemeClr val="tx1"/>
                </a:solidFill>
                <a:latin typeface="Arial" charset="0"/>
              </a:defRPr>
            </a:lvl6pPr>
            <a:lvl7pPr marL="2971800" indent="-228600" defTabSz="931863" eaLnBrk="0" fontAlgn="base" hangingPunct="0">
              <a:spcBef>
                <a:spcPct val="0"/>
              </a:spcBef>
              <a:spcAft>
                <a:spcPct val="0"/>
              </a:spcAft>
              <a:defRPr sz="2800">
                <a:solidFill>
                  <a:schemeClr val="tx1"/>
                </a:solidFill>
                <a:latin typeface="Arial" charset="0"/>
              </a:defRPr>
            </a:lvl7pPr>
            <a:lvl8pPr marL="3429000" indent="-228600" defTabSz="931863" eaLnBrk="0" fontAlgn="base" hangingPunct="0">
              <a:spcBef>
                <a:spcPct val="0"/>
              </a:spcBef>
              <a:spcAft>
                <a:spcPct val="0"/>
              </a:spcAft>
              <a:defRPr sz="2800">
                <a:solidFill>
                  <a:schemeClr val="tx1"/>
                </a:solidFill>
                <a:latin typeface="Arial" charset="0"/>
              </a:defRPr>
            </a:lvl8pPr>
            <a:lvl9pPr marL="3886200" indent="-228600" defTabSz="931863" eaLnBrk="0" fontAlgn="base" hangingPunct="0">
              <a:spcBef>
                <a:spcPct val="0"/>
              </a:spcBef>
              <a:spcAft>
                <a:spcPct val="0"/>
              </a:spcAft>
              <a:defRPr sz="2800">
                <a:solidFill>
                  <a:schemeClr val="tx1"/>
                </a:solidFill>
                <a:latin typeface="Arial" charset="0"/>
              </a:defRPr>
            </a:lvl9pPr>
          </a:lstStyle>
          <a:p>
            <a:pPr algn="r" eaLnBrk="1" hangingPunct="1"/>
            <a:fld id="{E5685222-F947-41EC-BCC9-459779A6892F}" type="slidenum">
              <a:rPr lang="en-US" sz="1300"/>
              <a:pPr algn="r" eaLnBrk="1" hangingPunct="1"/>
              <a:t>4</a:t>
            </a:fld>
            <a:endParaRPr lang="en-US" sz="13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4143587" y="9119174"/>
            <a:ext cx="3169920" cy="48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52" tIns="48726" rIns="97452" bIns="48726" anchor="b"/>
          <a:lstStyle>
            <a:lvl1pPr defTabSz="931863" eaLnBrk="0" hangingPunct="0">
              <a:defRPr sz="2800">
                <a:solidFill>
                  <a:schemeClr val="tx1"/>
                </a:solidFill>
                <a:latin typeface="Arial" charset="0"/>
              </a:defRPr>
            </a:lvl1pPr>
            <a:lvl2pPr marL="742950" indent="-285750" defTabSz="931863" eaLnBrk="0" hangingPunct="0">
              <a:defRPr sz="2800">
                <a:solidFill>
                  <a:schemeClr val="tx1"/>
                </a:solidFill>
                <a:latin typeface="Arial" charset="0"/>
              </a:defRPr>
            </a:lvl2pPr>
            <a:lvl3pPr marL="1143000" indent="-228600" defTabSz="931863" eaLnBrk="0" hangingPunct="0">
              <a:defRPr sz="2800">
                <a:solidFill>
                  <a:schemeClr val="tx1"/>
                </a:solidFill>
                <a:latin typeface="Arial" charset="0"/>
              </a:defRPr>
            </a:lvl3pPr>
            <a:lvl4pPr marL="1600200" indent="-228600" defTabSz="931863" eaLnBrk="0" hangingPunct="0">
              <a:defRPr sz="2800">
                <a:solidFill>
                  <a:schemeClr val="tx1"/>
                </a:solidFill>
                <a:latin typeface="Arial" charset="0"/>
              </a:defRPr>
            </a:lvl4pPr>
            <a:lvl5pPr marL="2057400" indent="-228600" defTabSz="931863" eaLnBrk="0" hangingPunct="0">
              <a:defRPr sz="2800">
                <a:solidFill>
                  <a:schemeClr val="tx1"/>
                </a:solidFill>
                <a:latin typeface="Arial" charset="0"/>
              </a:defRPr>
            </a:lvl5pPr>
            <a:lvl6pPr marL="2514600" indent="-228600" defTabSz="931863" eaLnBrk="0" fontAlgn="base" hangingPunct="0">
              <a:spcBef>
                <a:spcPct val="0"/>
              </a:spcBef>
              <a:spcAft>
                <a:spcPct val="0"/>
              </a:spcAft>
              <a:defRPr sz="2800">
                <a:solidFill>
                  <a:schemeClr val="tx1"/>
                </a:solidFill>
                <a:latin typeface="Arial" charset="0"/>
              </a:defRPr>
            </a:lvl6pPr>
            <a:lvl7pPr marL="2971800" indent="-228600" defTabSz="931863" eaLnBrk="0" fontAlgn="base" hangingPunct="0">
              <a:spcBef>
                <a:spcPct val="0"/>
              </a:spcBef>
              <a:spcAft>
                <a:spcPct val="0"/>
              </a:spcAft>
              <a:defRPr sz="2800">
                <a:solidFill>
                  <a:schemeClr val="tx1"/>
                </a:solidFill>
                <a:latin typeface="Arial" charset="0"/>
              </a:defRPr>
            </a:lvl7pPr>
            <a:lvl8pPr marL="3429000" indent="-228600" defTabSz="931863" eaLnBrk="0" fontAlgn="base" hangingPunct="0">
              <a:spcBef>
                <a:spcPct val="0"/>
              </a:spcBef>
              <a:spcAft>
                <a:spcPct val="0"/>
              </a:spcAft>
              <a:defRPr sz="2800">
                <a:solidFill>
                  <a:schemeClr val="tx1"/>
                </a:solidFill>
                <a:latin typeface="Arial" charset="0"/>
              </a:defRPr>
            </a:lvl8pPr>
            <a:lvl9pPr marL="3886200" indent="-228600" defTabSz="931863" eaLnBrk="0" fontAlgn="base" hangingPunct="0">
              <a:spcBef>
                <a:spcPct val="0"/>
              </a:spcBef>
              <a:spcAft>
                <a:spcPct val="0"/>
              </a:spcAft>
              <a:defRPr sz="2800">
                <a:solidFill>
                  <a:schemeClr val="tx1"/>
                </a:solidFill>
                <a:latin typeface="Arial" charset="0"/>
              </a:defRPr>
            </a:lvl9pPr>
          </a:lstStyle>
          <a:p>
            <a:pPr algn="r" eaLnBrk="1" hangingPunct="1"/>
            <a:fld id="{12CB10E4-EA28-47C5-ABDE-15BA34090D38}" type="slidenum">
              <a:rPr lang="en-US" sz="1300"/>
              <a:pPr algn="r" eaLnBrk="1" hangingPunct="1"/>
              <a:t>5</a:t>
            </a:fld>
            <a:endParaRPr lang="en-US" sz="13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4143587" y="9119174"/>
            <a:ext cx="3169920" cy="48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52" tIns="48726" rIns="97452" bIns="48726" anchor="b"/>
          <a:lstStyle>
            <a:lvl1pPr defTabSz="931863" eaLnBrk="0" hangingPunct="0">
              <a:defRPr sz="2800">
                <a:solidFill>
                  <a:schemeClr val="tx1"/>
                </a:solidFill>
                <a:latin typeface="Arial" charset="0"/>
              </a:defRPr>
            </a:lvl1pPr>
            <a:lvl2pPr marL="742950" indent="-285750" defTabSz="931863" eaLnBrk="0" hangingPunct="0">
              <a:defRPr sz="2800">
                <a:solidFill>
                  <a:schemeClr val="tx1"/>
                </a:solidFill>
                <a:latin typeface="Arial" charset="0"/>
              </a:defRPr>
            </a:lvl2pPr>
            <a:lvl3pPr marL="1143000" indent="-228600" defTabSz="931863" eaLnBrk="0" hangingPunct="0">
              <a:defRPr sz="2800">
                <a:solidFill>
                  <a:schemeClr val="tx1"/>
                </a:solidFill>
                <a:latin typeface="Arial" charset="0"/>
              </a:defRPr>
            </a:lvl3pPr>
            <a:lvl4pPr marL="1600200" indent="-228600" defTabSz="931863" eaLnBrk="0" hangingPunct="0">
              <a:defRPr sz="2800">
                <a:solidFill>
                  <a:schemeClr val="tx1"/>
                </a:solidFill>
                <a:latin typeface="Arial" charset="0"/>
              </a:defRPr>
            </a:lvl4pPr>
            <a:lvl5pPr marL="2057400" indent="-228600" defTabSz="931863" eaLnBrk="0" hangingPunct="0">
              <a:defRPr sz="2800">
                <a:solidFill>
                  <a:schemeClr val="tx1"/>
                </a:solidFill>
                <a:latin typeface="Arial" charset="0"/>
              </a:defRPr>
            </a:lvl5pPr>
            <a:lvl6pPr marL="2514600" indent="-228600" defTabSz="931863" eaLnBrk="0" fontAlgn="base" hangingPunct="0">
              <a:spcBef>
                <a:spcPct val="0"/>
              </a:spcBef>
              <a:spcAft>
                <a:spcPct val="0"/>
              </a:spcAft>
              <a:defRPr sz="2800">
                <a:solidFill>
                  <a:schemeClr val="tx1"/>
                </a:solidFill>
                <a:latin typeface="Arial" charset="0"/>
              </a:defRPr>
            </a:lvl6pPr>
            <a:lvl7pPr marL="2971800" indent="-228600" defTabSz="931863" eaLnBrk="0" fontAlgn="base" hangingPunct="0">
              <a:spcBef>
                <a:spcPct val="0"/>
              </a:spcBef>
              <a:spcAft>
                <a:spcPct val="0"/>
              </a:spcAft>
              <a:defRPr sz="2800">
                <a:solidFill>
                  <a:schemeClr val="tx1"/>
                </a:solidFill>
                <a:latin typeface="Arial" charset="0"/>
              </a:defRPr>
            </a:lvl7pPr>
            <a:lvl8pPr marL="3429000" indent="-228600" defTabSz="931863" eaLnBrk="0" fontAlgn="base" hangingPunct="0">
              <a:spcBef>
                <a:spcPct val="0"/>
              </a:spcBef>
              <a:spcAft>
                <a:spcPct val="0"/>
              </a:spcAft>
              <a:defRPr sz="2800">
                <a:solidFill>
                  <a:schemeClr val="tx1"/>
                </a:solidFill>
                <a:latin typeface="Arial" charset="0"/>
              </a:defRPr>
            </a:lvl8pPr>
            <a:lvl9pPr marL="3886200" indent="-228600" defTabSz="931863" eaLnBrk="0" fontAlgn="base" hangingPunct="0">
              <a:spcBef>
                <a:spcPct val="0"/>
              </a:spcBef>
              <a:spcAft>
                <a:spcPct val="0"/>
              </a:spcAft>
              <a:defRPr sz="2800">
                <a:solidFill>
                  <a:schemeClr val="tx1"/>
                </a:solidFill>
                <a:latin typeface="Arial" charset="0"/>
              </a:defRPr>
            </a:lvl9pPr>
          </a:lstStyle>
          <a:p>
            <a:pPr algn="r" eaLnBrk="1" hangingPunct="1"/>
            <a:fld id="{91E63368-46D7-4803-8FA9-71A3E7242D00}" type="slidenum">
              <a:rPr lang="en-US" sz="1300"/>
              <a:pPr algn="r" eaLnBrk="1" hangingPunct="1"/>
              <a:t>6</a:t>
            </a:fld>
            <a:endParaRPr lang="en-US" sz="13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Does</a:t>
            </a:r>
            <a:r>
              <a:rPr lang="en-US" baseline="0" dirty="0" smtClean="0"/>
              <a:t> organization have Private Medication Center Plan?  If so, are staff aware of it?</a:t>
            </a:r>
            <a:endParaRPr lang="en-US" dirty="0" smtClean="0"/>
          </a:p>
          <a:p>
            <a:pPr>
              <a:buFontTx/>
              <a:buChar char="•"/>
            </a:pPr>
            <a:endParaRPr lang="en-US" dirty="0" smtClean="0"/>
          </a:p>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4608" eaLnBrk="0" hangingPunct="0">
              <a:defRPr sz="3000">
                <a:solidFill>
                  <a:schemeClr val="tx1"/>
                </a:solidFill>
                <a:latin typeface="Arial" charset="0"/>
              </a:defRPr>
            </a:lvl1pPr>
            <a:lvl2pPr marL="777030" indent="-298858" defTabSz="974608" eaLnBrk="0" hangingPunct="0">
              <a:defRPr sz="3000">
                <a:solidFill>
                  <a:schemeClr val="tx1"/>
                </a:solidFill>
                <a:latin typeface="Arial" charset="0"/>
              </a:defRPr>
            </a:lvl2pPr>
            <a:lvl3pPr marL="1195430" indent="-239086" defTabSz="974608" eaLnBrk="0" hangingPunct="0">
              <a:defRPr sz="3000">
                <a:solidFill>
                  <a:schemeClr val="tx1"/>
                </a:solidFill>
                <a:latin typeface="Arial" charset="0"/>
              </a:defRPr>
            </a:lvl3pPr>
            <a:lvl4pPr marL="1673602" indent="-239086" defTabSz="974608" eaLnBrk="0" hangingPunct="0">
              <a:defRPr sz="3000">
                <a:solidFill>
                  <a:schemeClr val="tx1"/>
                </a:solidFill>
                <a:latin typeface="Arial" charset="0"/>
              </a:defRPr>
            </a:lvl4pPr>
            <a:lvl5pPr marL="2151774" indent="-239086" defTabSz="974608" eaLnBrk="0" hangingPunct="0">
              <a:defRPr sz="3000">
                <a:solidFill>
                  <a:schemeClr val="tx1"/>
                </a:solidFill>
                <a:latin typeface="Arial" charset="0"/>
              </a:defRPr>
            </a:lvl5pPr>
            <a:lvl6pPr marL="2629947" indent="-239086" defTabSz="974608" eaLnBrk="0" fontAlgn="base" hangingPunct="0">
              <a:spcBef>
                <a:spcPct val="0"/>
              </a:spcBef>
              <a:spcAft>
                <a:spcPct val="0"/>
              </a:spcAft>
              <a:defRPr sz="3000">
                <a:solidFill>
                  <a:schemeClr val="tx1"/>
                </a:solidFill>
                <a:latin typeface="Arial" charset="0"/>
              </a:defRPr>
            </a:lvl6pPr>
            <a:lvl7pPr marL="3108117" indent="-239086" defTabSz="974608" eaLnBrk="0" fontAlgn="base" hangingPunct="0">
              <a:spcBef>
                <a:spcPct val="0"/>
              </a:spcBef>
              <a:spcAft>
                <a:spcPct val="0"/>
              </a:spcAft>
              <a:defRPr sz="3000">
                <a:solidFill>
                  <a:schemeClr val="tx1"/>
                </a:solidFill>
                <a:latin typeface="Arial" charset="0"/>
              </a:defRPr>
            </a:lvl7pPr>
            <a:lvl8pPr marL="3586290" indent="-239086" defTabSz="974608" eaLnBrk="0" fontAlgn="base" hangingPunct="0">
              <a:spcBef>
                <a:spcPct val="0"/>
              </a:spcBef>
              <a:spcAft>
                <a:spcPct val="0"/>
              </a:spcAft>
              <a:defRPr sz="3000">
                <a:solidFill>
                  <a:schemeClr val="tx1"/>
                </a:solidFill>
                <a:latin typeface="Arial" charset="0"/>
              </a:defRPr>
            </a:lvl8pPr>
            <a:lvl9pPr marL="4064462" indent="-239086" defTabSz="974608" eaLnBrk="0" fontAlgn="base" hangingPunct="0">
              <a:spcBef>
                <a:spcPct val="0"/>
              </a:spcBef>
              <a:spcAft>
                <a:spcPct val="0"/>
              </a:spcAft>
              <a:defRPr sz="3000">
                <a:solidFill>
                  <a:schemeClr val="tx1"/>
                </a:solidFill>
                <a:latin typeface="Arial" charset="0"/>
              </a:defRPr>
            </a:lvl9pPr>
          </a:lstStyle>
          <a:p>
            <a:pPr eaLnBrk="1" hangingPunct="1"/>
            <a:fld id="{F7E99417-7B48-4177-9D42-B4B9ABFB18EF}" type="slidenum">
              <a:rPr lang="en-US" sz="1300"/>
              <a:pPr eaLnBrk="1" hangingPunct="1"/>
              <a:t>7</a:t>
            </a:fld>
            <a:endParaRPr lang="en-US" sz="13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4608" eaLnBrk="0" hangingPunct="0">
              <a:defRPr sz="3000">
                <a:solidFill>
                  <a:schemeClr val="tx1"/>
                </a:solidFill>
                <a:latin typeface="Arial" charset="0"/>
              </a:defRPr>
            </a:lvl1pPr>
            <a:lvl2pPr marL="777030" indent="-298858" defTabSz="974608" eaLnBrk="0" hangingPunct="0">
              <a:defRPr sz="3000">
                <a:solidFill>
                  <a:schemeClr val="tx1"/>
                </a:solidFill>
                <a:latin typeface="Arial" charset="0"/>
              </a:defRPr>
            </a:lvl2pPr>
            <a:lvl3pPr marL="1195430" indent="-239086" defTabSz="974608" eaLnBrk="0" hangingPunct="0">
              <a:defRPr sz="3000">
                <a:solidFill>
                  <a:schemeClr val="tx1"/>
                </a:solidFill>
                <a:latin typeface="Arial" charset="0"/>
              </a:defRPr>
            </a:lvl3pPr>
            <a:lvl4pPr marL="1673602" indent="-239086" defTabSz="974608" eaLnBrk="0" hangingPunct="0">
              <a:defRPr sz="3000">
                <a:solidFill>
                  <a:schemeClr val="tx1"/>
                </a:solidFill>
                <a:latin typeface="Arial" charset="0"/>
              </a:defRPr>
            </a:lvl4pPr>
            <a:lvl5pPr marL="2151774" indent="-239086" defTabSz="974608" eaLnBrk="0" hangingPunct="0">
              <a:defRPr sz="3000">
                <a:solidFill>
                  <a:schemeClr val="tx1"/>
                </a:solidFill>
                <a:latin typeface="Arial" charset="0"/>
              </a:defRPr>
            </a:lvl5pPr>
            <a:lvl6pPr marL="2629947" indent="-239086" defTabSz="974608" eaLnBrk="0" fontAlgn="base" hangingPunct="0">
              <a:spcBef>
                <a:spcPct val="0"/>
              </a:spcBef>
              <a:spcAft>
                <a:spcPct val="0"/>
              </a:spcAft>
              <a:defRPr sz="3000">
                <a:solidFill>
                  <a:schemeClr val="tx1"/>
                </a:solidFill>
                <a:latin typeface="Arial" charset="0"/>
              </a:defRPr>
            </a:lvl6pPr>
            <a:lvl7pPr marL="3108117" indent="-239086" defTabSz="974608" eaLnBrk="0" fontAlgn="base" hangingPunct="0">
              <a:spcBef>
                <a:spcPct val="0"/>
              </a:spcBef>
              <a:spcAft>
                <a:spcPct val="0"/>
              </a:spcAft>
              <a:defRPr sz="3000">
                <a:solidFill>
                  <a:schemeClr val="tx1"/>
                </a:solidFill>
                <a:latin typeface="Arial" charset="0"/>
              </a:defRPr>
            </a:lvl7pPr>
            <a:lvl8pPr marL="3586290" indent="-239086" defTabSz="974608" eaLnBrk="0" fontAlgn="base" hangingPunct="0">
              <a:spcBef>
                <a:spcPct val="0"/>
              </a:spcBef>
              <a:spcAft>
                <a:spcPct val="0"/>
              </a:spcAft>
              <a:defRPr sz="3000">
                <a:solidFill>
                  <a:schemeClr val="tx1"/>
                </a:solidFill>
                <a:latin typeface="Arial" charset="0"/>
              </a:defRPr>
            </a:lvl8pPr>
            <a:lvl9pPr marL="4064462" indent="-239086" defTabSz="974608" eaLnBrk="0" fontAlgn="base" hangingPunct="0">
              <a:spcBef>
                <a:spcPct val="0"/>
              </a:spcBef>
              <a:spcAft>
                <a:spcPct val="0"/>
              </a:spcAft>
              <a:defRPr sz="3000">
                <a:solidFill>
                  <a:schemeClr val="tx1"/>
                </a:solidFill>
                <a:latin typeface="Arial" charset="0"/>
              </a:defRPr>
            </a:lvl9pPr>
          </a:lstStyle>
          <a:p>
            <a:pPr eaLnBrk="1" hangingPunct="1"/>
            <a:fld id="{1E9C3E6A-19D8-4957-B609-FE3C8C660328}" type="slidenum">
              <a:rPr lang="en-US" sz="1300"/>
              <a:pPr eaLnBrk="1" hangingPunct="1"/>
              <a:t>8</a:t>
            </a:fld>
            <a:endParaRPr lang="en-US" sz="13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4143587" y="9119174"/>
            <a:ext cx="3169920" cy="48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52" tIns="48726" rIns="97452" bIns="48726" anchor="b"/>
          <a:lstStyle>
            <a:lvl1pPr defTabSz="931863" eaLnBrk="0" hangingPunct="0">
              <a:defRPr sz="2800">
                <a:solidFill>
                  <a:schemeClr val="tx1"/>
                </a:solidFill>
                <a:latin typeface="Arial" charset="0"/>
              </a:defRPr>
            </a:lvl1pPr>
            <a:lvl2pPr marL="742950" indent="-285750" defTabSz="931863" eaLnBrk="0" hangingPunct="0">
              <a:defRPr sz="2800">
                <a:solidFill>
                  <a:schemeClr val="tx1"/>
                </a:solidFill>
                <a:latin typeface="Arial" charset="0"/>
              </a:defRPr>
            </a:lvl2pPr>
            <a:lvl3pPr marL="1143000" indent="-228600" defTabSz="931863" eaLnBrk="0" hangingPunct="0">
              <a:defRPr sz="2800">
                <a:solidFill>
                  <a:schemeClr val="tx1"/>
                </a:solidFill>
                <a:latin typeface="Arial" charset="0"/>
              </a:defRPr>
            </a:lvl3pPr>
            <a:lvl4pPr marL="1600200" indent="-228600" defTabSz="931863" eaLnBrk="0" hangingPunct="0">
              <a:defRPr sz="2800">
                <a:solidFill>
                  <a:schemeClr val="tx1"/>
                </a:solidFill>
                <a:latin typeface="Arial" charset="0"/>
              </a:defRPr>
            </a:lvl4pPr>
            <a:lvl5pPr marL="2057400" indent="-228600" defTabSz="931863" eaLnBrk="0" hangingPunct="0">
              <a:defRPr sz="2800">
                <a:solidFill>
                  <a:schemeClr val="tx1"/>
                </a:solidFill>
                <a:latin typeface="Arial" charset="0"/>
              </a:defRPr>
            </a:lvl5pPr>
            <a:lvl6pPr marL="2514600" indent="-228600" defTabSz="931863" eaLnBrk="0" fontAlgn="base" hangingPunct="0">
              <a:spcBef>
                <a:spcPct val="0"/>
              </a:spcBef>
              <a:spcAft>
                <a:spcPct val="0"/>
              </a:spcAft>
              <a:defRPr sz="2800">
                <a:solidFill>
                  <a:schemeClr val="tx1"/>
                </a:solidFill>
                <a:latin typeface="Arial" charset="0"/>
              </a:defRPr>
            </a:lvl6pPr>
            <a:lvl7pPr marL="2971800" indent="-228600" defTabSz="931863" eaLnBrk="0" fontAlgn="base" hangingPunct="0">
              <a:spcBef>
                <a:spcPct val="0"/>
              </a:spcBef>
              <a:spcAft>
                <a:spcPct val="0"/>
              </a:spcAft>
              <a:defRPr sz="2800">
                <a:solidFill>
                  <a:schemeClr val="tx1"/>
                </a:solidFill>
                <a:latin typeface="Arial" charset="0"/>
              </a:defRPr>
            </a:lvl7pPr>
            <a:lvl8pPr marL="3429000" indent="-228600" defTabSz="931863" eaLnBrk="0" fontAlgn="base" hangingPunct="0">
              <a:spcBef>
                <a:spcPct val="0"/>
              </a:spcBef>
              <a:spcAft>
                <a:spcPct val="0"/>
              </a:spcAft>
              <a:defRPr sz="2800">
                <a:solidFill>
                  <a:schemeClr val="tx1"/>
                </a:solidFill>
                <a:latin typeface="Arial" charset="0"/>
              </a:defRPr>
            </a:lvl8pPr>
            <a:lvl9pPr marL="3886200" indent="-228600" defTabSz="931863" eaLnBrk="0" fontAlgn="base" hangingPunct="0">
              <a:spcBef>
                <a:spcPct val="0"/>
              </a:spcBef>
              <a:spcAft>
                <a:spcPct val="0"/>
              </a:spcAft>
              <a:defRPr sz="2800">
                <a:solidFill>
                  <a:schemeClr val="tx1"/>
                </a:solidFill>
                <a:latin typeface="Arial" charset="0"/>
              </a:defRPr>
            </a:lvl9pPr>
          </a:lstStyle>
          <a:p>
            <a:pPr algn="r" eaLnBrk="1" hangingPunct="1"/>
            <a:fld id="{52EBDA48-D9E5-43BE-835C-00899DBE3EBC}" type="slidenum">
              <a:rPr lang="en-US" sz="1300"/>
              <a:pPr algn="r" eaLnBrk="1" hangingPunct="1"/>
              <a:t>9</a:t>
            </a:fld>
            <a:endParaRPr lang="en-US" sz="13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mbria"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3372588-0C15-41B7-801A-4D837BED6FFB}" type="datetime1">
              <a:rPr lang="en-US" smtClean="0"/>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53140A-0B6E-4E21-90D8-42CE8EA860E0}" type="slidenum">
              <a:rPr lang="en-US" smtClean="0"/>
              <a:t>‹#›</a:t>
            </a:fld>
            <a:endParaRPr lang="en-US"/>
          </a:p>
        </p:txBody>
      </p:sp>
    </p:spTree>
    <p:extLst>
      <p:ext uri="{BB962C8B-B14F-4D97-AF65-F5344CB8AC3E}">
        <p14:creationId xmlns:p14="http://schemas.microsoft.com/office/powerpoint/2010/main" val="25870751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FE32FBB-649B-4D75-951D-B51A9531F153}" type="datetime1">
              <a:rPr lang="en-US" smtClean="0"/>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53140A-0B6E-4E21-90D8-42CE8EA860E0}" type="slidenum">
              <a:rPr lang="en-US" smtClean="0"/>
              <a:t>‹#›</a:t>
            </a:fld>
            <a:endParaRPr lang="en-US"/>
          </a:p>
        </p:txBody>
      </p:sp>
    </p:spTree>
    <p:extLst>
      <p:ext uri="{BB962C8B-B14F-4D97-AF65-F5344CB8AC3E}">
        <p14:creationId xmlns:p14="http://schemas.microsoft.com/office/powerpoint/2010/main" val="312863210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Cambria"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3A5E66B-E8D5-4A58-84EA-18D934FD9D97}" type="datetime1">
              <a:rPr lang="en-US" smtClean="0"/>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53140A-0B6E-4E21-90D8-42CE8EA860E0}" type="slidenum">
              <a:rPr lang="en-US" smtClean="0"/>
              <a:t>‹#›</a:t>
            </a:fld>
            <a:endParaRPr lang="en-US"/>
          </a:p>
        </p:txBody>
      </p:sp>
    </p:spTree>
    <p:extLst>
      <p:ext uri="{BB962C8B-B14F-4D97-AF65-F5344CB8AC3E}">
        <p14:creationId xmlns:p14="http://schemas.microsoft.com/office/powerpoint/2010/main" val="11887712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erpetua"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Perpetua" pitchFamily="18" charset="0"/>
              </a:defRPr>
            </a:lvl1pPr>
            <a:lvl2pPr>
              <a:defRPr>
                <a:latin typeface="Perpetua" pitchFamily="18" charset="0"/>
              </a:defRPr>
            </a:lvl2pPr>
            <a:lvl3pPr>
              <a:defRPr>
                <a:latin typeface="Perpetua" pitchFamily="18" charset="0"/>
              </a:defRPr>
            </a:lvl3pPr>
            <a:lvl4pPr>
              <a:defRPr>
                <a:latin typeface="Perpetua" pitchFamily="18" charset="0"/>
              </a:defRPr>
            </a:lvl4pPr>
            <a:lvl5pPr>
              <a:defRPr>
                <a:latin typeface="Perpetu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122BB6F-CC00-40EC-B42A-A675C8518801}" type="datetime1">
              <a:rPr lang="en-US" smtClean="0"/>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53140A-0B6E-4E21-90D8-42CE8EA860E0}" type="slidenum">
              <a:rPr lang="en-US" smtClean="0"/>
              <a:t>‹#›</a:t>
            </a:fld>
            <a:endParaRPr lang="en-US"/>
          </a:p>
        </p:txBody>
      </p:sp>
    </p:spTree>
    <p:extLst>
      <p:ext uri="{BB962C8B-B14F-4D97-AF65-F5344CB8AC3E}">
        <p14:creationId xmlns:p14="http://schemas.microsoft.com/office/powerpoint/2010/main" val="23326129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Perpetua"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Perpetu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F53B2DB-3A48-47EF-86BF-9A18144D9D1E}" type="datetime1">
              <a:rPr lang="en-US" smtClean="0"/>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53140A-0B6E-4E21-90D8-42CE8EA860E0}" type="slidenum">
              <a:rPr lang="en-US" smtClean="0"/>
              <a:t>‹#›</a:t>
            </a:fld>
            <a:endParaRPr lang="en-US"/>
          </a:p>
        </p:txBody>
      </p:sp>
    </p:spTree>
    <p:extLst>
      <p:ext uri="{BB962C8B-B14F-4D97-AF65-F5344CB8AC3E}">
        <p14:creationId xmlns:p14="http://schemas.microsoft.com/office/powerpoint/2010/main" val="17101005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Cambria" pitchFamily="18" charset="0"/>
              </a:defRPr>
            </a:lvl1pPr>
            <a:lvl2pPr>
              <a:defRPr sz="2400">
                <a:latin typeface="Cambria" pitchFamily="18" charset="0"/>
              </a:defRPr>
            </a:lvl2pPr>
            <a:lvl3pPr>
              <a:defRPr sz="2000">
                <a:latin typeface="Cambria" pitchFamily="18" charset="0"/>
              </a:defRPr>
            </a:lvl3pPr>
            <a:lvl4pPr>
              <a:defRPr sz="1800">
                <a:latin typeface="Cambria" pitchFamily="18" charset="0"/>
              </a:defRPr>
            </a:lvl4pPr>
            <a:lvl5pPr>
              <a:defRPr sz="1800">
                <a:latin typeface="Cambria"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Cambria" pitchFamily="18" charset="0"/>
              </a:defRPr>
            </a:lvl1pPr>
            <a:lvl2pPr>
              <a:defRPr sz="2400">
                <a:latin typeface="Cambria" pitchFamily="18" charset="0"/>
              </a:defRPr>
            </a:lvl2pPr>
            <a:lvl3pPr>
              <a:defRPr sz="2000">
                <a:latin typeface="Cambria" pitchFamily="18" charset="0"/>
              </a:defRPr>
            </a:lvl3pPr>
            <a:lvl4pPr>
              <a:defRPr sz="1800">
                <a:latin typeface="Cambria" pitchFamily="18" charset="0"/>
              </a:defRPr>
            </a:lvl4pPr>
            <a:lvl5pPr>
              <a:defRPr sz="1800">
                <a:latin typeface="Cambria"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21E54553-D797-49A9-994C-236866181F1B}" type="datetime1">
              <a:rPr lang="en-US" smtClean="0"/>
              <a:t>8/21/2013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53140A-0B6E-4E21-90D8-42CE8EA860E0}" type="slidenum">
              <a:rPr lang="en-US" smtClean="0"/>
              <a:t>‹#›</a:t>
            </a:fld>
            <a:endParaRPr lang="en-US"/>
          </a:p>
        </p:txBody>
      </p:sp>
    </p:spTree>
    <p:extLst>
      <p:ext uri="{BB962C8B-B14F-4D97-AF65-F5344CB8AC3E}">
        <p14:creationId xmlns:p14="http://schemas.microsoft.com/office/powerpoint/2010/main" val="18885387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mbria"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mbria" pitchFamily="18" charset="0"/>
              </a:defRPr>
            </a:lvl1pPr>
            <a:lvl2pPr>
              <a:defRPr sz="2000">
                <a:latin typeface="Cambria" pitchFamily="18" charset="0"/>
              </a:defRPr>
            </a:lvl2pPr>
            <a:lvl3pPr>
              <a:defRPr sz="1800">
                <a:latin typeface="Cambria" pitchFamily="18" charset="0"/>
              </a:defRPr>
            </a:lvl3pPr>
            <a:lvl4pPr>
              <a:defRPr sz="1600">
                <a:latin typeface="Cambria" pitchFamily="18" charset="0"/>
              </a:defRPr>
            </a:lvl4pPr>
            <a:lvl5pPr>
              <a:defRPr sz="1600">
                <a:latin typeface="Cambria" pitchFamily="18"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mbria"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mbria" pitchFamily="18" charset="0"/>
              </a:defRPr>
            </a:lvl1pPr>
            <a:lvl2pPr>
              <a:defRPr sz="2000">
                <a:latin typeface="Cambria" pitchFamily="18" charset="0"/>
              </a:defRPr>
            </a:lvl2pPr>
            <a:lvl3pPr>
              <a:defRPr sz="1800">
                <a:latin typeface="Cambria" pitchFamily="18" charset="0"/>
              </a:defRPr>
            </a:lvl3pPr>
            <a:lvl4pPr>
              <a:defRPr sz="1600">
                <a:latin typeface="Cambria" pitchFamily="18" charset="0"/>
              </a:defRPr>
            </a:lvl4pPr>
            <a:lvl5pPr>
              <a:defRPr sz="1600">
                <a:latin typeface="Cambria" pitchFamily="18"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F195AAEF-5288-44A7-9FB9-0CCECCFE892A}" type="datetime1">
              <a:rPr lang="en-US" smtClean="0"/>
              <a:t>8/21/2013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53140A-0B6E-4E21-90D8-42CE8EA860E0}" type="slidenum">
              <a:rPr lang="en-US" smtClean="0"/>
              <a:t>‹#›</a:t>
            </a:fld>
            <a:endParaRPr lang="en-US"/>
          </a:p>
        </p:txBody>
      </p:sp>
    </p:spTree>
    <p:extLst>
      <p:ext uri="{BB962C8B-B14F-4D97-AF65-F5344CB8AC3E}">
        <p14:creationId xmlns:p14="http://schemas.microsoft.com/office/powerpoint/2010/main" val="34324636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3DB5C546-F4A0-4BAF-AF73-DE76EE028CD9}" type="datetime1">
              <a:rPr lang="en-US" smtClean="0"/>
              <a:t>8/21/2013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53140A-0B6E-4E21-90D8-42CE8EA860E0}" type="slidenum">
              <a:rPr lang="en-US" smtClean="0"/>
              <a:t>‹#›</a:t>
            </a:fld>
            <a:endParaRPr lang="en-US"/>
          </a:p>
        </p:txBody>
      </p:sp>
    </p:spTree>
    <p:extLst>
      <p:ext uri="{BB962C8B-B14F-4D97-AF65-F5344CB8AC3E}">
        <p14:creationId xmlns:p14="http://schemas.microsoft.com/office/powerpoint/2010/main" val="13517397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989424-8805-46E4-967E-41549924E533}" type="datetime1">
              <a:rPr lang="en-US" smtClean="0"/>
              <a:t>8/21/2013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53140A-0B6E-4E21-90D8-42CE8EA860E0}" type="slidenum">
              <a:rPr lang="en-US" smtClean="0"/>
              <a:t>‹#›</a:t>
            </a:fld>
            <a:endParaRPr lang="en-US"/>
          </a:p>
        </p:txBody>
      </p:sp>
    </p:spTree>
    <p:extLst>
      <p:ext uri="{BB962C8B-B14F-4D97-AF65-F5344CB8AC3E}">
        <p14:creationId xmlns:p14="http://schemas.microsoft.com/office/powerpoint/2010/main" val="29482432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mbria"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Cambria" pitchFamily="18" charset="0"/>
              </a:defRPr>
            </a:lvl1pPr>
            <a:lvl2pPr>
              <a:defRPr sz="2800">
                <a:latin typeface="Cambria" pitchFamily="18" charset="0"/>
              </a:defRPr>
            </a:lvl2pPr>
            <a:lvl3pPr>
              <a:defRPr sz="2400">
                <a:latin typeface="Cambria" pitchFamily="18" charset="0"/>
              </a:defRPr>
            </a:lvl3pPr>
            <a:lvl4pPr>
              <a:defRPr sz="2000">
                <a:latin typeface="Cambria" pitchFamily="18" charset="0"/>
              </a:defRPr>
            </a:lvl4pPr>
            <a:lvl5pPr>
              <a:defRPr sz="2000">
                <a:latin typeface="Cambria" pitchFamily="18"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mbria"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3439D91-23BD-476B-AB08-D43CB1C78D52}" type="datetime1">
              <a:rPr lang="en-US" smtClean="0"/>
              <a:t>8/21/2013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53140A-0B6E-4E21-90D8-42CE8EA860E0}" type="slidenum">
              <a:rPr lang="en-US" smtClean="0"/>
              <a:t>‹#›</a:t>
            </a:fld>
            <a:endParaRPr lang="en-US"/>
          </a:p>
        </p:txBody>
      </p:sp>
    </p:spTree>
    <p:extLst>
      <p:ext uri="{BB962C8B-B14F-4D97-AF65-F5344CB8AC3E}">
        <p14:creationId xmlns:p14="http://schemas.microsoft.com/office/powerpoint/2010/main" val="113412869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mbria" pitchFamily="18"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mbria"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E8042D1B-F5D2-4F6E-BECE-AF0F0D86036D}" type="datetime1">
              <a:rPr lang="en-US" smtClean="0"/>
              <a:t>8/21/2013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53140A-0B6E-4E21-90D8-42CE8EA860E0}" type="slidenum">
              <a:rPr lang="en-US" smtClean="0"/>
              <a:t>‹#›</a:t>
            </a:fld>
            <a:endParaRPr lang="en-US"/>
          </a:p>
        </p:txBody>
      </p:sp>
    </p:spTree>
    <p:extLst>
      <p:ext uri="{BB962C8B-B14F-4D97-AF65-F5344CB8AC3E}">
        <p14:creationId xmlns:p14="http://schemas.microsoft.com/office/powerpoint/2010/main" val="36473753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0">
              <a:schemeClr val="accent5">
                <a:lumMod val="20000"/>
                <a:lumOff val="80000"/>
              </a:schemeClr>
            </a:gs>
            <a:gs pos="54000">
              <a:schemeClr val="bg1">
                <a:shade val="30000"/>
                <a:satMod val="200000"/>
                <a:lumMod val="0"/>
                <a:lumOff val="10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600200"/>
            <a:ext cx="80010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EC13C5-87BA-45AD-8FF9-74303595D8D3}" type="datetime1">
              <a:rPr lang="en-US" smtClean="0"/>
              <a:t>8/21/2013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53140A-0B6E-4E21-90D8-42CE8EA860E0}" type="slidenum">
              <a:rPr lang="en-US" smtClean="0"/>
              <a:t>‹#›</a:t>
            </a:fld>
            <a:endParaRPr lang="en-US"/>
          </a:p>
        </p:txBody>
      </p:sp>
      <p:pic>
        <p:nvPicPr>
          <p:cNvPr id="7" name="Picture 2" descr="phlogohom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57200" y="6357648"/>
            <a:ext cx="1603375" cy="33020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EF5FA"/>
                  </a:outerShdw>
                </a:effectLst>
              </a14:hiddenEffects>
            </a:ext>
          </a:extLst>
        </p:spPr>
      </p:pic>
    </p:spTree>
    <p:extLst>
      <p:ext uri="{BB962C8B-B14F-4D97-AF65-F5344CB8AC3E}">
        <p14:creationId xmlns:p14="http://schemas.microsoft.com/office/powerpoint/2010/main" val="572021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spcBef>
          <a:spcPct val="0"/>
        </a:spcBef>
        <a:buNone/>
        <a:defRPr sz="4400" kern="1200">
          <a:solidFill>
            <a:schemeClr val="tx1"/>
          </a:solidFill>
          <a:latin typeface="Perpetu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Perpetu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Perpetu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Perpetu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Perpetu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Perpet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orkforce004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02"/>
          <a:stretch/>
        </p:blipFill>
        <p:spPr bwMode="auto">
          <a:xfrm>
            <a:off x="4267199" y="3276600"/>
            <a:ext cx="4876801" cy="358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EF5FA"/>
                  </a:outerShdw>
                </a:effectLst>
              </a14:hiddenEffects>
            </a:ext>
          </a:extLst>
        </p:spPr>
      </p:pic>
      <p:sp>
        <p:nvSpPr>
          <p:cNvPr id="2051" name="Rectangle 2"/>
          <p:cNvSpPr>
            <a:spLocks noGrp="1" noChangeArrowheads="1"/>
          </p:cNvSpPr>
          <p:nvPr>
            <p:ph type="ctrTitle" idx="4294967295"/>
          </p:nvPr>
        </p:nvSpPr>
        <p:spPr>
          <a:xfrm>
            <a:off x="228600" y="609600"/>
            <a:ext cx="8697912" cy="3124200"/>
          </a:xfrm>
        </p:spPr>
        <p:txBody>
          <a:bodyPr>
            <a:normAutofit fontScale="90000"/>
          </a:bodyPr>
          <a:lstStyle/>
          <a:p>
            <a:pPr algn="ctr" eaLnBrk="1" hangingPunct="1"/>
            <a:r>
              <a:rPr lang="en-US" b="1" dirty="0" smtClean="0">
                <a:latin typeface="Perpetua" pitchFamily="18" charset="0"/>
              </a:rPr>
              <a:t>Testing Your </a:t>
            </a:r>
            <a:br>
              <a:rPr lang="en-US" b="1" dirty="0" smtClean="0">
                <a:latin typeface="Perpetua" pitchFamily="18" charset="0"/>
              </a:rPr>
            </a:br>
            <a:r>
              <a:rPr lang="en-US" b="1" dirty="0" smtClean="0">
                <a:latin typeface="Perpetua" pitchFamily="18" charset="0"/>
              </a:rPr>
              <a:t>Private Medication Center</a:t>
            </a:r>
            <a:br>
              <a:rPr lang="en-US" b="1" dirty="0" smtClean="0">
                <a:latin typeface="Perpetua" pitchFamily="18" charset="0"/>
              </a:rPr>
            </a:br>
            <a:r>
              <a:rPr lang="en-US" b="1" dirty="0" smtClean="0">
                <a:latin typeface="Perpetua" pitchFamily="18" charset="0"/>
              </a:rPr>
              <a:t> </a:t>
            </a:r>
            <a:br>
              <a:rPr lang="en-US" b="1" dirty="0" smtClean="0">
                <a:latin typeface="Perpetua" pitchFamily="18" charset="0"/>
              </a:rPr>
            </a:br>
            <a:r>
              <a:rPr lang="en-US" sz="3600" dirty="0" smtClean="0">
                <a:latin typeface="Perpetua" pitchFamily="18" charset="0"/>
              </a:rPr>
              <a:t>Bioterrorism Attack Tabletop Exercise</a:t>
            </a:r>
            <a:r>
              <a:rPr lang="en-US" sz="4000" dirty="0" smtClean="0">
                <a:latin typeface="Perpetua" pitchFamily="18" charset="0"/>
              </a:rPr>
              <a:t/>
            </a:r>
            <a:br>
              <a:rPr lang="en-US" sz="4000" dirty="0" smtClean="0">
                <a:latin typeface="Perpetua" pitchFamily="18" charset="0"/>
              </a:rPr>
            </a:br>
            <a:endParaRPr lang="en-US" sz="4000" dirty="0" smtClean="0">
              <a:latin typeface="Perpetua" pitchFamily="18" charset="0"/>
            </a:endParaRPr>
          </a:p>
        </p:txBody>
      </p:sp>
      <p:sp>
        <p:nvSpPr>
          <p:cNvPr id="2052" name="Rectangle 3"/>
          <p:cNvSpPr>
            <a:spLocks noGrp="1" noChangeArrowheads="1"/>
          </p:cNvSpPr>
          <p:nvPr>
            <p:ph type="subTitle" idx="4294967295"/>
          </p:nvPr>
        </p:nvSpPr>
        <p:spPr>
          <a:xfrm>
            <a:off x="1447800" y="3124200"/>
            <a:ext cx="6248400" cy="1295400"/>
          </a:xfrm>
        </p:spPr>
        <p:txBody>
          <a:bodyPr>
            <a:normAutofit/>
          </a:bodyPr>
          <a:lstStyle/>
          <a:p>
            <a:pPr marL="0" indent="0" algn="ctr" eaLnBrk="1" hangingPunct="1">
              <a:buNone/>
            </a:pPr>
            <a:r>
              <a:rPr lang="en-US" sz="2800" dirty="0" smtClean="0">
                <a:solidFill>
                  <a:srgbClr val="990000"/>
                </a:solidFill>
                <a:latin typeface="Perpetua" pitchFamily="18" charset="0"/>
              </a:rPr>
              <a:t>&lt;&lt;Organization Name&gt;&gt;</a:t>
            </a:r>
          </a:p>
          <a:p>
            <a:pPr marL="0" indent="0" algn="ctr" eaLnBrk="1" hangingPunct="1">
              <a:buNone/>
            </a:pPr>
            <a:r>
              <a:rPr lang="en-US" sz="2800" dirty="0" smtClean="0">
                <a:solidFill>
                  <a:srgbClr val="990000"/>
                </a:solidFill>
                <a:latin typeface="Perpetua" pitchFamily="18" charset="0"/>
              </a:rPr>
              <a:t>&lt;&lt;Date&gt;&gt;</a:t>
            </a:r>
          </a:p>
        </p:txBody>
      </p:sp>
      <p:sp>
        <p:nvSpPr>
          <p:cNvPr id="2" name="Slide Number Placeholder 1"/>
          <p:cNvSpPr>
            <a:spLocks noGrp="1"/>
          </p:cNvSpPr>
          <p:nvPr>
            <p:ph type="sldNum" sz="quarter" idx="12"/>
          </p:nvPr>
        </p:nvSpPr>
        <p:spPr/>
        <p:txBody>
          <a:bodyPr/>
          <a:lstStyle/>
          <a:p>
            <a:fld id="{D553140A-0B6E-4E21-90D8-42CE8EA860E0}" type="slidenum">
              <a:rPr lang="en-US" smtClean="0"/>
              <a:t>1</a:t>
            </a:fld>
            <a:endParaRPr lang="en-US"/>
          </a:p>
        </p:txBody>
      </p:sp>
    </p:spTree>
    <p:extLst>
      <p:ext uri="{BB962C8B-B14F-4D97-AF65-F5344CB8AC3E}">
        <p14:creationId xmlns:p14="http://schemas.microsoft.com/office/powerpoint/2010/main" val="208513548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457200" y="381000"/>
            <a:ext cx="8001000" cy="762000"/>
          </a:xfrm>
        </p:spPr>
        <p:txBody>
          <a:bodyPr/>
          <a:lstStyle/>
          <a:p>
            <a:pPr algn="l" eaLnBrk="1" hangingPunct="1"/>
            <a:r>
              <a:rPr lang="en-US" b="1" dirty="0" smtClean="0"/>
              <a:t>Situation Update 1 </a:t>
            </a:r>
            <a:r>
              <a:rPr lang="en-US" b="1" i="1" dirty="0" smtClean="0"/>
              <a:t>- DAY ONE</a:t>
            </a:r>
          </a:p>
        </p:txBody>
      </p:sp>
      <p:sp>
        <p:nvSpPr>
          <p:cNvPr id="10244" name="Rectangle 3"/>
          <p:cNvSpPr>
            <a:spLocks noGrp="1" noChangeArrowheads="1"/>
          </p:cNvSpPr>
          <p:nvPr>
            <p:ph type="body" idx="1"/>
          </p:nvPr>
        </p:nvSpPr>
        <p:spPr>
          <a:xfrm>
            <a:off x="609600" y="1219200"/>
            <a:ext cx="4114800" cy="4495800"/>
          </a:xfrm>
        </p:spPr>
        <p:txBody>
          <a:bodyPr>
            <a:noAutofit/>
          </a:bodyPr>
          <a:lstStyle/>
          <a:p>
            <a:pPr>
              <a:spcAft>
                <a:spcPts val="1200"/>
              </a:spcAft>
            </a:pPr>
            <a:r>
              <a:rPr lang="en-US" sz="2400" dirty="0" smtClean="0"/>
              <a:t>You find that 60% of your staff and their families visited the mall the day the bacterial was released into the air</a:t>
            </a:r>
          </a:p>
          <a:p>
            <a:pPr>
              <a:spcAft>
                <a:spcPts val="1200"/>
              </a:spcAft>
            </a:pPr>
            <a:r>
              <a:rPr lang="en-US" sz="2400" dirty="0" smtClean="0"/>
              <a:t>Employees are concerned, impacting productivity </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295400"/>
            <a:ext cx="4114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553140A-0B6E-4E21-90D8-42CE8EA860E0}" type="slidenum">
              <a:rPr lang="en-US" smtClean="0"/>
              <a:t>10</a:t>
            </a:fld>
            <a:endParaRPr lang="en-US"/>
          </a:p>
        </p:txBody>
      </p:sp>
    </p:spTree>
    <p:extLst>
      <p:ext uri="{BB962C8B-B14F-4D97-AF65-F5344CB8AC3E}">
        <p14:creationId xmlns:p14="http://schemas.microsoft.com/office/powerpoint/2010/main" val="351230806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ctrTitle" idx="4294967295"/>
          </p:nvPr>
        </p:nvSpPr>
        <p:spPr>
          <a:xfrm>
            <a:off x="457200" y="381000"/>
            <a:ext cx="8229600" cy="771525"/>
          </a:xfrm>
        </p:spPr>
        <p:txBody>
          <a:bodyPr>
            <a:normAutofit/>
          </a:bodyPr>
          <a:lstStyle/>
          <a:p>
            <a:pPr algn="l" eaLnBrk="1" hangingPunct="1"/>
            <a:r>
              <a:rPr lang="en-US" b="1" dirty="0" smtClean="0"/>
              <a:t>Questions</a:t>
            </a:r>
          </a:p>
        </p:txBody>
      </p:sp>
      <p:sp>
        <p:nvSpPr>
          <p:cNvPr id="14340" name="Rectangle 4"/>
          <p:cNvSpPr>
            <a:spLocks noGrp="1" noChangeArrowheads="1"/>
          </p:cNvSpPr>
          <p:nvPr>
            <p:ph type="subTitle" idx="4294967295"/>
          </p:nvPr>
        </p:nvSpPr>
        <p:spPr>
          <a:xfrm>
            <a:off x="685800" y="1295400"/>
            <a:ext cx="7848600" cy="4343400"/>
          </a:xfrm>
        </p:spPr>
        <p:txBody>
          <a:bodyPr>
            <a:normAutofit/>
          </a:bodyPr>
          <a:lstStyle/>
          <a:p>
            <a:pPr>
              <a:spcBef>
                <a:spcPts val="1200"/>
              </a:spcBef>
              <a:spcAft>
                <a:spcPts val="1200"/>
              </a:spcAft>
              <a:buSzPct val="100000"/>
            </a:pPr>
            <a:r>
              <a:rPr lang="en-US" sz="2800" dirty="0" smtClean="0"/>
              <a:t>What information would you provide to staff about the current bioterrorism situation? </a:t>
            </a:r>
          </a:p>
          <a:p>
            <a:pPr>
              <a:spcBef>
                <a:spcPts val="1200"/>
              </a:spcBef>
              <a:spcAft>
                <a:spcPts val="1200"/>
              </a:spcAft>
              <a:buSzPct val="100000"/>
            </a:pPr>
            <a:r>
              <a:rPr lang="en-US" sz="2800" dirty="0"/>
              <a:t>Do you also have communication mechanisms to relay information to employees’ families?</a:t>
            </a:r>
          </a:p>
          <a:p>
            <a:pPr>
              <a:spcBef>
                <a:spcPts val="1200"/>
              </a:spcBef>
              <a:spcAft>
                <a:spcPts val="1200"/>
              </a:spcAft>
              <a:buSzPct val="100000"/>
            </a:pPr>
            <a:r>
              <a:rPr lang="en-US" sz="2800" dirty="0" smtClean="0"/>
              <a:t>What information would you want from Public Health at this time?</a:t>
            </a:r>
          </a:p>
        </p:txBody>
      </p:sp>
      <p:sp>
        <p:nvSpPr>
          <p:cNvPr id="2" name="Slide Number Placeholder 1"/>
          <p:cNvSpPr>
            <a:spLocks noGrp="1"/>
          </p:cNvSpPr>
          <p:nvPr>
            <p:ph type="sldNum" sz="quarter" idx="12"/>
          </p:nvPr>
        </p:nvSpPr>
        <p:spPr/>
        <p:txBody>
          <a:bodyPr/>
          <a:lstStyle/>
          <a:p>
            <a:fld id="{D553140A-0B6E-4E21-90D8-42CE8EA860E0}" type="slidenum">
              <a:rPr lang="en-US" smtClean="0"/>
              <a:t>11</a:t>
            </a:fld>
            <a:endParaRPr lang="en-US"/>
          </a:p>
        </p:txBody>
      </p:sp>
    </p:spTree>
    <p:extLst>
      <p:ext uri="{BB962C8B-B14F-4D97-AF65-F5344CB8AC3E}">
        <p14:creationId xmlns:p14="http://schemas.microsoft.com/office/powerpoint/2010/main" val="92908150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304800" y="381000"/>
            <a:ext cx="8686800" cy="838200"/>
          </a:xfrm>
        </p:spPr>
        <p:txBody>
          <a:bodyPr>
            <a:normAutofit/>
          </a:bodyPr>
          <a:lstStyle/>
          <a:p>
            <a:pPr algn="l" eaLnBrk="1" hangingPunct="1"/>
            <a:r>
              <a:rPr lang="en-US" b="1" dirty="0" smtClean="0"/>
              <a:t>Situation Update 2 </a:t>
            </a:r>
            <a:r>
              <a:rPr lang="en-US" b="1" i="1" dirty="0" smtClean="0"/>
              <a:t>– DAY TWO</a:t>
            </a:r>
            <a:endParaRPr lang="en-US" sz="3600" b="1" i="1" dirty="0" smtClean="0"/>
          </a:p>
        </p:txBody>
      </p:sp>
      <p:sp>
        <p:nvSpPr>
          <p:cNvPr id="15364" name="Rectangle 3"/>
          <p:cNvSpPr>
            <a:spLocks noGrp="1" noChangeArrowheads="1"/>
          </p:cNvSpPr>
          <p:nvPr>
            <p:ph type="body" idx="1"/>
          </p:nvPr>
        </p:nvSpPr>
        <p:spPr>
          <a:xfrm>
            <a:off x="533400" y="1300976"/>
            <a:ext cx="5334000" cy="4795024"/>
          </a:xfrm>
        </p:spPr>
        <p:txBody>
          <a:bodyPr>
            <a:normAutofit/>
          </a:bodyPr>
          <a:lstStyle/>
          <a:p>
            <a:pPr>
              <a:spcBef>
                <a:spcPts val="1200"/>
              </a:spcBef>
              <a:spcAft>
                <a:spcPts val="1200"/>
              </a:spcAft>
            </a:pPr>
            <a:r>
              <a:rPr lang="en-US" sz="2800" dirty="0" smtClean="0"/>
              <a:t>An increased number of hospitalized patients test positive for Tularemia</a:t>
            </a:r>
          </a:p>
          <a:p>
            <a:pPr>
              <a:spcBef>
                <a:spcPts val="1200"/>
              </a:spcBef>
              <a:spcAft>
                <a:spcPts val="1200"/>
              </a:spcAft>
            </a:pPr>
            <a:r>
              <a:rPr lang="en-US" sz="2800" dirty="0" smtClean="0"/>
              <a:t>All who visited mall, as well as their household members, advised to take antibiotics for prophylaxis</a:t>
            </a:r>
          </a:p>
          <a:p>
            <a:pPr>
              <a:spcBef>
                <a:spcPts val="1200"/>
              </a:spcBef>
              <a:spcAft>
                <a:spcPts val="1200"/>
              </a:spcAft>
            </a:pPr>
            <a:r>
              <a:rPr lang="en-US" sz="2800" dirty="0"/>
              <a:t>Public Health asks partners to activate PMC plans</a:t>
            </a:r>
          </a:p>
          <a:p>
            <a:pPr>
              <a:spcBef>
                <a:spcPts val="1200"/>
              </a:spcBef>
              <a:spcAft>
                <a:spcPts val="1200"/>
              </a:spcAft>
            </a:pPr>
            <a:endParaRPr lang="en-US" sz="2800" dirty="0" smtClean="0"/>
          </a:p>
        </p:txBody>
      </p:sp>
      <p:sp>
        <p:nvSpPr>
          <p:cNvPr id="2" name="Slide Number Placeholder 1"/>
          <p:cNvSpPr>
            <a:spLocks noGrp="1"/>
          </p:cNvSpPr>
          <p:nvPr>
            <p:ph type="sldNum" sz="quarter" idx="12"/>
          </p:nvPr>
        </p:nvSpPr>
        <p:spPr/>
        <p:txBody>
          <a:bodyPr/>
          <a:lstStyle/>
          <a:p>
            <a:fld id="{D553140A-0B6E-4E21-90D8-42CE8EA860E0}" type="slidenum">
              <a:rPr lang="en-US" smtClean="0"/>
              <a:t>12</a:t>
            </a:fld>
            <a:endParaRPr 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7054" y="3657600"/>
            <a:ext cx="3891855" cy="2361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135237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49300"/>
          </a:xfrm>
        </p:spPr>
        <p:txBody>
          <a:bodyPr>
            <a:noAutofit/>
          </a:bodyPr>
          <a:lstStyle/>
          <a:p>
            <a:r>
              <a:rPr lang="en-US" sz="4400" dirty="0" smtClean="0">
                <a:latin typeface="Perpetua" pitchFamily="18" charset="0"/>
              </a:rPr>
              <a:t>Tularemia Treatment Overview</a:t>
            </a:r>
            <a:endParaRPr lang="en-US" sz="4400" dirty="0">
              <a:latin typeface="Perpetua" pitchFamily="18" charset="0"/>
            </a:endParaRPr>
          </a:p>
        </p:txBody>
      </p:sp>
      <p:sp>
        <p:nvSpPr>
          <p:cNvPr id="4" name="Text Placeholder 3"/>
          <p:cNvSpPr>
            <a:spLocks noGrp="1"/>
          </p:cNvSpPr>
          <p:nvPr>
            <p:ph type="body" sz="half" idx="2"/>
          </p:nvPr>
        </p:nvSpPr>
        <p:spPr>
          <a:xfrm>
            <a:off x="726141" y="1205753"/>
            <a:ext cx="4038600" cy="3219274"/>
          </a:xfrm>
        </p:spPr>
        <p:txBody>
          <a:bodyPr>
            <a:noAutofit/>
          </a:bodyPr>
          <a:lstStyle/>
          <a:p>
            <a:pPr marL="285750" indent="-285750">
              <a:spcBef>
                <a:spcPts val="1200"/>
              </a:spcBef>
              <a:spcAft>
                <a:spcPts val="1200"/>
              </a:spcAft>
              <a:buFont typeface="Arial" pitchFamily="34" charset="0"/>
              <a:buChar char="•"/>
            </a:pPr>
            <a:r>
              <a:rPr lang="en-US" sz="2800" dirty="0" smtClean="0">
                <a:latin typeface="Perpetua" pitchFamily="18" charset="0"/>
              </a:rPr>
              <a:t>Tularemia can be treated with antibiotics, such as doxycycline and ciprofloxacin</a:t>
            </a:r>
          </a:p>
          <a:p>
            <a:pPr marL="285750" indent="-285750">
              <a:spcBef>
                <a:spcPts val="1200"/>
              </a:spcBef>
              <a:spcAft>
                <a:spcPts val="1200"/>
              </a:spcAft>
              <a:buFont typeface="Arial" pitchFamily="34" charset="0"/>
              <a:buChar char="•"/>
            </a:pPr>
            <a:r>
              <a:rPr lang="en-US" sz="2800" dirty="0" smtClean="0">
                <a:latin typeface="Perpetua" pitchFamily="18" charset="0"/>
              </a:rPr>
              <a:t>Emergency </a:t>
            </a:r>
            <a:r>
              <a:rPr lang="en-US" sz="2800" dirty="0">
                <a:latin typeface="Perpetua" pitchFamily="18" charset="0"/>
              </a:rPr>
              <a:t>dispensing includes 10 days worth of </a:t>
            </a:r>
            <a:r>
              <a:rPr lang="en-US" sz="2800" dirty="0" smtClean="0">
                <a:latin typeface="Perpetua" pitchFamily="18" charset="0"/>
              </a:rPr>
              <a:t>antibiotics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799" y="1295400"/>
            <a:ext cx="4190999" cy="314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0" y="4724400"/>
            <a:ext cx="8122024" cy="1384995"/>
          </a:xfrm>
          <a:prstGeom prst="rect">
            <a:avLst/>
          </a:prstGeom>
          <a:noFill/>
        </p:spPr>
        <p:txBody>
          <a:bodyPr wrap="square" rtlCol="0">
            <a:spAutoFit/>
          </a:bodyPr>
          <a:lstStyle/>
          <a:p>
            <a:pPr marL="285750" lvl="0" indent="-285750">
              <a:spcBef>
                <a:spcPts val="1200"/>
              </a:spcBef>
              <a:spcAft>
                <a:spcPts val="1200"/>
              </a:spcAft>
              <a:buFont typeface="Arial" pitchFamily="34" charset="0"/>
              <a:buChar char="•"/>
            </a:pPr>
            <a:r>
              <a:rPr lang="en-US" sz="2800" dirty="0">
                <a:solidFill>
                  <a:prstClr val="black"/>
                </a:solidFill>
                <a:latin typeface="Perpetua" pitchFamily="18" charset="0"/>
              </a:rPr>
              <a:t>Treatment usually lasts 10 to 21 days</a:t>
            </a:r>
          </a:p>
          <a:p>
            <a:r>
              <a:rPr lang="en-US" sz="1400" dirty="0" smtClean="0">
                <a:latin typeface="Perpetua" pitchFamily="18" charset="0"/>
              </a:rPr>
              <a:t>			         </a:t>
            </a:r>
          </a:p>
          <a:p>
            <a:r>
              <a:rPr lang="en-US" sz="1400" dirty="0">
                <a:latin typeface="Perpetua" pitchFamily="18" charset="0"/>
              </a:rPr>
              <a:t>		 </a:t>
            </a:r>
            <a:r>
              <a:rPr lang="en-US" sz="1400" dirty="0" smtClean="0">
                <a:latin typeface="Perpetua" pitchFamily="18" charset="0"/>
              </a:rPr>
              <a:t>                  * </a:t>
            </a:r>
            <a:r>
              <a:rPr lang="en-US" sz="1400" dirty="0" smtClean="0">
                <a:latin typeface="Perpetua" pitchFamily="18" charset="0"/>
              </a:rPr>
              <a:t>Information </a:t>
            </a:r>
            <a:r>
              <a:rPr lang="en-US" sz="1400" dirty="0" smtClean="0">
                <a:latin typeface="Perpetua" pitchFamily="18" charset="0"/>
              </a:rPr>
              <a:t>retrieved from Centers for Disease Control and Prevention website.</a:t>
            </a:r>
            <a:endParaRPr lang="en-US" sz="1400" dirty="0" smtClean="0">
              <a:solidFill>
                <a:srgbClr val="FF0000"/>
              </a:solidFill>
              <a:latin typeface="Perpetua" pitchFamily="18" charset="0"/>
            </a:endParaRPr>
          </a:p>
          <a:p>
            <a:endParaRPr lang="en-US" dirty="0"/>
          </a:p>
        </p:txBody>
      </p:sp>
      <p:sp>
        <p:nvSpPr>
          <p:cNvPr id="3" name="Slide Number Placeholder 2"/>
          <p:cNvSpPr>
            <a:spLocks noGrp="1"/>
          </p:cNvSpPr>
          <p:nvPr>
            <p:ph type="sldNum" sz="quarter" idx="12"/>
          </p:nvPr>
        </p:nvSpPr>
        <p:spPr/>
        <p:txBody>
          <a:bodyPr/>
          <a:lstStyle/>
          <a:p>
            <a:fld id="{D553140A-0B6E-4E21-90D8-42CE8EA860E0}" type="slidenum">
              <a:rPr lang="en-US" smtClean="0"/>
              <a:t>13</a:t>
            </a:fld>
            <a:endParaRPr lang="en-US"/>
          </a:p>
        </p:txBody>
      </p:sp>
    </p:spTree>
    <p:extLst>
      <p:ext uri="{BB962C8B-B14F-4D97-AF65-F5344CB8AC3E}">
        <p14:creationId xmlns:p14="http://schemas.microsoft.com/office/powerpoint/2010/main" val="11592318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49300"/>
          </a:xfrm>
        </p:spPr>
        <p:txBody>
          <a:bodyPr>
            <a:noAutofit/>
          </a:bodyPr>
          <a:lstStyle/>
          <a:p>
            <a:r>
              <a:rPr lang="en-US" sz="4400" dirty="0" smtClean="0">
                <a:latin typeface="Perpetua" pitchFamily="18" charset="0"/>
              </a:rPr>
              <a:t>Tularemia Treatment </a:t>
            </a:r>
            <a:r>
              <a:rPr lang="en-US" sz="4400" i="1" dirty="0">
                <a:latin typeface="Perpetua" pitchFamily="18" charset="0"/>
              </a:rPr>
              <a:t>-</a:t>
            </a:r>
            <a:r>
              <a:rPr lang="en-US" sz="4400" dirty="0">
                <a:latin typeface="Perpetua" pitchFamily="18" charset="0"/>
              </a:rPr>
              <a:t> </a:t>
            </a:r>
            <a:r>
              <a:rPr lang="en-US" sz="4400" i="1" dirty="0">
                <a:latin typeface="Perpetua" pitchFamily="18" charset="0"/>
              </a:rPr>
              <a:t>Continued</a:t>
            </a:r>
            <a:endParaRPr lang="en-US" sz="4400" dirty="0">
              <a:latin typeface="Perpetua" pitchFamily="18" charset="0"/>
            </a:endParaRPr>
          </a:p>
        </p:txBody>
      </p:sp>
      <p:sp>
        <p:nvSpPr>
          <p:cNvPr id="5" name="TextBox 4"/>
          <p:cNvSpPr txBox="1"/>
          <p:nvPr/>
        </p:nvSpPr>
        <p:spPr>
          <a:xfrm>
            <a:off x="632012" y="1295400"/>
            <a:ext cx="7696200" cy="2123658"/>
          </a:xfrm>
          <a:prstGeom prst="rect">
            <a:avLst/>
          </a:prstGeom>
          <a:noFill/>
        </p:spPr>
        <p:txBody>
          <a:bodyPr wrap="square" rtlCol="0">
            <a:spAutoFit/>
          </a:bodyPr>
          <a:lstStyle/>
          <a:p>
            <a:pPr marL="285750" indent="-285750">
              <a:spcBef>
                <a:spcPts val="1200"/>
              </a:spcBef>
              <a:spcAft>
                <a:spcPts val="1200"/>
              </a:spcAft>
              <a:buFont typeface="Arial" pitchFamily="34" charset="0"/>
              <a:buChar char="•"/>
            </a:pPr>
            <a:r>
              <a:rPr lang="en-US" sz="2800" dirty="0" smtClean="0">
                <a:latin typeface="Perpetua" pitchFamily="18" charset="0"/>
              </a:rPr>
              <a:t>Symptoms </a:t>
            </a:r>
            <a:r>
              <a:rPr lang="en-US" sz="2800" dirty="0">
                <a:latin typeface="Perpetua" pitchFamily="18" charset="0"/>
              </a:rPr>
              <a:t>may last for several weeks</a:t>
            </a:r>
          </a:p>
          <a:p>
            <a:pPr marL="285750" indent="-285750">
              <a:spcBef>
                <a:spcPts val="1200"/>
              </a:spcBef>
              <a:spcAft>
                <a:spcPts val="1200"/>
              </a:spcAft>
              <a:buFont typeface="Arial" pitchFamily="34" charset="0"/>
              <a:buChar char="•"/>
            </a:pPr>
            <a:r>
              <a:rPr lang="en-US" sz="2800" dirty="0" smtClean="0">
                <a:latin typeface="Perpetua" pitchFamily="18" charset="0"/>
              </a:rPr>
              <a:t>Groups </a:t>
            </a:r>
            <a:r>
              <a:rPr lang="en-US" sz="2800" dirty="0">
                <a:latin typeface="Perpetua" pitchFamily="18" charset="0"/>
              </a:rPr>
              <a:t>at high risk of complications </a:t>
            </a:r>
            <a:r>
              <a:rPr lang="en-US" sz="2800" dirty="0" smtClean="0">
                <a:latin typeface="Perpetua" pitchFamily="18" charset="0"/>
              </a:rPr>
              <a:t>include children, elderly, and individuals with already compromised or weak immune systems. </a:t>
            </a:r>
            <a:endParaRPr lang="en-US" sz="2800" dirty="0">
              <a:latin typeface="Perpetua" pitchFamily="18" charset="0"/>
            </a:endParaRPr>
          </a:p>
        </p:txBody>
      </p:sp>
      <p:sp>
        <p:nvSpPr>
          <p:cNvPr id="3" name="Slide Number Placeholder 2"/>
          <p:cNvSpPr>
            <a:spLocks noGrp="1"/>
          </p:cNvSpPr>
          <p:nvPr>
            <p:ph type="sldNum" sz="quarter" idx="12"/>
          </p:nvPr>
        </p:nvSpPr>
        <p:spPr/>
        <p:txBody>
          <a:bodyPr/>
          <a:lstStyle/>
          <a:p>
            <a:fld id="{D553140A-0B6E-4E21-90D8-42CE8EA860E0}" type="slidenum">
              <a:rPr lang="en-US" smtClean="0"/>
              <a:t>14</a:t>
            </a:fld>
            <a:endParaRPr lang="en-US"/>
          </a:p>
        </p:txBody>
      </p:sp>
      <p:sp>
        <p:nvSpPr>
          <p:cNvPr id="7" name="TextBox 6"/>
          <p:cNvSpPr txBox="1"/>
          <p:nvPr/>
        </p:nvSpPr>
        <p:spPr>
          <a:xfrm>
            <a:off x="3395195" y="5791200"/>
            <a:ext cx="4933017" cy="584775"/>
          </a:xfrm>
          <a:prstGeom prst="rect">
            <a:avLst/>
          </a:prstGeom>
          <a:noFill/>
        </p:spPr>
        <p:txBody>
          <a:bodyPr wrap="none" rtlCol="0">
            <a:spAutoFit/>
          </a:bodyPr>
          <a:lstStyle/>
          <a:p>
            <a:r>
              <a:rPr lang="en-US" sz="1400" dirty="0" smtClean="0">
                <a:latin typeface="Perpetua" pitchFamily="18" charset="0"/>
              </a:rPr>
              <a:t>* </a:t>
            </a:r>
            <a:r>
              <a:rPr lang="en-US" sz="1400" dirty="0">
                <a:latin typeface="Perpetua" pitchFamily="18" charset="0"/>
              </a:rPr>
              <a:t>Information </a:t>
            </a:r>
            <a:r>
              <a:rPr lang="en-US" sz="1400" dirty="0" smtClean="0">
                <a:latin typeface="Perpetua" pitchFamily="18" charset="0"/>
              </a:rPr>
              <a:t>from </a:t>
            </a:r>
            <a:r>
              <a:rPr lang="en-US" sz="1400" dirty="0">
                <a:latin typeface="Perpetua" pitchFamily="18" charset="0"/>
              </a:rPr>
              <a:t>Centers for Disease Control and Prevention website.</a:t>
            </a:r>
            <a:endParaRPr lang="en-US" sz="1400" dirty="0">
              <a:solidFill>
                <a:srgbClr val="FF0000"/>
              </a:solidFill>
              <a:latin typeface="Perpetua" pitchFamily="18" charset="0"/>
            </a:endParaRPr>
          </a:p>
          <a:p>
            <a:endParaRPr lang="en-US" dirty="0"/>
          </a:p>
        </p:txBody>
      </p:sp>
      <p:pic>
        <p:nvPicPr>
          <p:cNvPr id="9" name="Picture 4" descr="http://publichealth.metrokc.gov/graphics/imagebank/medical/images/medical00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3036046"/>
            <a:ext cx="3962400" cy="2631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922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noChangeArrowheads="1"/>
          </p:cNvSpPr>
          <p:nvPr>
            <p:ph type="ctrTitle" idx="4294967295"/>
          </p:nvPr>
        </p:nvSpPr>
        <p:spPr>
          <a:xfrm>
            <a:off x="381000" y="304800"/>
            <a:ext cx="8305800" cy="762000"/>
          </a:xfrm>
        </p:spPr>
        <p:txBody>
          <a:bodyPr>
            <a:noAutofit/>
          </a:bodyPr>
          <a:lstStyle/>
          <a:p>
            <a:pPr algn="l" eaLnBrk="1" hangingPunct="1"/>
            <a:r>
              <a:rPr lang="en-US" b="1" dirty="0" smtClean="0"/>
              <a:t>Questions</a:t>
            </a:r>
          </a:p>
        </p:txBody>
      </p:sp>
      <p:sp>
        <p:nvSpPr>
          <p:cNvPr id="17412" name="Rectangle 5"/>
          <p:cNvSpPr>
            <a:spLocks noGrp="1" noChangeArrowheads="1"/>
          </p:cNvSpPr>
          <p:nvPr>
            <p:ph type="subTitle" idx="4294967295"/>
          </p:nvPr>
        </p:nvSpPr>
        <p:spPr>
          <a:xfrm>
            <a:off x="609600" y="1219200"/>
            <a:ext cx="8229600" cy="4114800"/>
          </a:xfrm>
        </p:spPr>
        <p:txBody>
          <a:bodyPr>
            <a:normAutofit/>
          </a:bodyPr>
          <a:lstStyle/>
          <a:p>
            <a:pPr>
              <a:lnSpc>
                <a:spcPct val="90000"/>
              </a:lnSpc>
              <a:spcBef>
                <a:spcPts val="1200"/>
              </a:spcBef>
              <a:spcAft>
                <a:spcPts val="1200"/>
              </a:spcAft>
              <a:buSzPct val="100000"/>
            </a:pPr>
            <a:r>
              <a:rPr lang="en-US" sz="2800" dirty="0" smtClean="0"/>
              <a:t>Would your organization follow through with Public Health’s recommendation to activate the PMC?</a:t>
            </a:r>
          </a:p>
          <a:p>
            <a:pPr>
              <a:lnSpc>
                <a:spcPct val="90000"/>
              </a:lnSpc>
              <a:spcBef>
                <a:spcPts val="1200"/>
              </a:spcBef>
              <a:spcAft>
                <a:spcPts val="1200"/>
              </a:spcAft>
              <a:buSzPct val="100000"/>
            </a:pPr>
            <a:r>
              <a:rPr lang="en-US" sz="2800" dirty="0"/>
              <a:t>What information do you need to know to make an informed decision to activate a </a:t>
            </a:r>
            <a:r>
              <a:rPr lang="en-US" sz="2800" dirty="0" smtClean="0"/>
              <a:t>PMC?</a:t>
            </a:r>
            <a:endParaRPr lang="en-US" sz="2800" dirty="0"/>
          </a:p>
          <a:p>
            <a:pPr>
              <a:lnSpc>
                <a:spcPct val="90000"/>
              </a:lnSpc>
              <a:spcBef>
                <a:spcPts val="1200"/>
              </a:spcBef>
              <a:spcAft>
                <a:spcPts val="1200"/>
              </a:spcAft>
              <a:buSzPct val="100000"/>
            </a:pPr>
            <a:r>
              <a:rPr lang="en-US" sz="2800" dirty="0" smtClean="0"/>
              <a:t>How would you initiate activation of your PMC? Who in your organization, and outside it, would be involved? </a:t>
            </a:r>
          </a:p>
          <a:p>
            <a:pPr>
              <a:lnSpc>
                <a:spcPct val="90000"/>
              </a:lnSpc>
              <a:spcAft>
                <a:spcPct val="40000"/>
              </a:spcAft>
              <a:buSzPct val="70000"/>
            </a:pPr>
            <a:endParaRPr lang="en-US" dirty="0" smtClean="0"/>
          </a:p>
        </p:txBody>
      </p:sp>
      <p:sp>
        <p:nvSpPr>
          <p:cNvPr id="2" name="Slide Number Placeholder 1"/>
          <p:cNvSpPr>
            <a:spLocks noGrp="1"/>
          </p:cNvSpPr>
          <p:nvPr>
            <p:ph type="sldNum" sz="quarter" idx="12"/>
          </p:nvPr>
        </p:nvSpPr>
        <p:spPr/>
        <p:txBody>
          <a:bodyPr/>
          <a:lstStyle/>
          <a:p>
            <a:fld id="{D553140A-0B6E-4E21-90D8-42CE8EA860E0}" type="slidenum">
              <a:rPr lang="en-US" smtClean="0"/>
              <a:t>15</a:t>
            </a:fld>
            <a:endParaRPr lang="en-US"/>
          </a:p>
        </p:txBody>
      </p:sp>
    </p:spTree>
    <p:extLst>
      <p:ext uri="{BB962C8B-B14F-4D97-AF65-F5344CB8AC3E}">
        <p14:creationId xmlns:p14="http://schemas.microsoft.com/office/powerpoint/2010/main" val="424908669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noChangeArrowheads="1"/>
          </p:cNvSpPr>
          <p:nvPr>
            <p:ph type="ctrTitle" idx="4294967295"/>
          </p:nvPr>
        </p:nvSpPr>
        <p:spPr>
          <a:xfrm>
            <a:off x="381000" y="304800"/>
            <a:ext cx="8305800" cy="762000"/>
          </a:xfrm>
        </p:spPr>
        <p:txBody>
          <a:bodyPr>
            <a:noAutofit/>
          </a:bodyPr>
          <a:lstStyle/>
          <a:p>
            <a:r>
              <a:rPr lang="en-US" b="1" dirty="0" smtClean="0"/>
              <a:t>Questions </a:t>
            </a:r>
            <a:r>
              <a:rPr lang="en-US" b="1" i="1" dirty="0"/>
              <a:t>-</a:t>
            </a:r>
            <a:r>
              <a:rPr lang="en-US" b="1" dirty="0"/>
              <a:t> </a:t>
            </a:r>
            <a:r>
              <a:rPr lang="en-US" b="1" i="1" dirty="0"/>
              <a:t>Continued</a:t>
            </a:r>
            <a:endParaRPr lang="en-US" b="1" dirty="0" smtClean="0"/>
          </a:p>
        </p:txBody>
      </p:sp>
      <p:sp>
        <p:nvSpPr>
          <p:cNvPr id="17412" name="Rectangle 5"/>
          <p:cNvSpPr>
            <a:spLocks noGrp="1" noChangeArrowheads="1"/>
          </p:cNvSpPr>
          <p:nvPr>
            <p:ph type="subTitle" idx="4294967295"/>
          </p:nvPr>
        </p:nvSpPr>
        <p:spPr>
          <a:xfrm>
            <a:off x="609600" y="1219200"/>
            <a:ext cx="8229600" cy="4114800"/>
          </a:xfrm>
        </p:spPr>
        <p:txBody>
          <a:bodyPr>
            <a:normAutofit/>
          </a:bodyPr>
          <a:lstStyle/>
          <a:p>
            <a:pPr>
              <a:lnSpc>
                <a:spcPct val="90000"/>
              </a:lnSpc>
              <a:spcBef>
                <a:spcPts val="1200"/>
              </a:spcBef>
              <a:spcAft>
                <a:spcPts val="1200"/>
              </a:spcAft>
              <a:buSzPct val="100000"/>
            </a:pPr>
            <a:r>
              <a:rPr lang="en-US" sz="2800" dirty="0" smtClean="0"/>
              <a:t>If </a:t>
            </a:r>
            <a:r>
              <a:rPr lang="en-US" sz="2800" dirty="0"/>
              <a:t>you activate a </a:t>
            </a:r>
            <a:r>
              <a:rPr lang="en-US" sz="2800" dirty="0" smtClean="0"/>
              <a:t>PMC, </a:t>
            </a:r>
            <a:r>
              <a:rPr lang="en-US" sz="2800" dirty="0"/>
              <a:t>what steps need to be taken? Are staff aware of their role in the activation?</a:t>
            </a:r>
          </a:p>
          <a:p>
            <a:pPr>
              <a:lnSpc>
                <a:spcPct val="90000"/>
              </a:lnSpc>
              <a:spcBef>
                <a:spcPts val="1200"/>
              </a:spcBef>
              <a:spcAft>
                <a:spcPts val="1200"/>
              </a:spcAft>
              <a:buSzPct val="100000"/>
            </a:pPr>
            <a:r>
              <a:rPr lang="en-US" sz="2800" dirty="0" smtClean="0"/>
              <a:t>Do you have primary and alternate locations identified in your planning to use as a PMC?</a:t>
            </a:r>
          </a:p>
          <a:p>
            <a:pPr>
              <a:lnSpc>
                <a:spcPct val="90000"/>
              </a:lnSpc>
              <a:spcBef>
                <a:spcPts val="1200"/>
              </a:spcBef>
              <a:spcAft>
                <a:spcPts val="1200"/>
              </a:spcAft>
              <a:buSzPct val="100000"/>
            </a:pPr>
            <a:r>
              <a:rPr lang="en-US" sz="2800" dirty="0" smtClean="0"/>
              <a:t>What information would you communicate to employees? </a:t>
            </a:r>
            <a:endParaRPr lang="en-US" sz="2800" dirty="0"/>
          </a:p>
          <a:p>
            <a:pPr>
              <a:lnSpc>
                <a:spcPct val="90000"/>
              </a:lnSpc>
              <a:spcAft>
                <a:spcPct val="40000"/>
              </a:spcAft>
              <a:buSzPct val="70000"/>
            </a:pPr>
            <a:endParaRPr lang="en-US" dirty="0" smtClean="0"/>
          </a:p>
        </p:txBody>
      </p:sp>
      <p:sp>
        <p:nvSpPr>
          <p:cNvPr id="2" name="Slide Number Placeholder 1"/>
          <p:cNvSpPr>
            <a:spLocks noGrp="1"/>
          </p:cNvSpPr>
          <p:nvPr>
            <p:ph type="sldNum" sz="quarter" idx="12"/>
          </p:nvPr>
        </p:nvSpPr>
        <p:spPr/>
        <p:txBody>
          <a:bodyPr/>
          <a:lstStyle/>
          <a:p>
            <a:fld id="{D553140A-0B6E-4E21-90D8-42CE8EA860E0}" type="slidenum">
              <a:rPr lang="en-US" smtClean="0"/>
              <a:t>16</a:t>
            </a:fld>
            <a:endParaRPr lang="en-US"/>
          </a:p>
        </p:txBody>
      </p:sp>
    </p:spTree>
    <p:extLst>
      <p:ext uri="{BB962C8B-B14F-4D97-AF65-F5344CB8AC3E}">
        <p14:creationId xmlns:p14="http://schemas.microsoft.com/office/powerpoint/2010/main" val="317847409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209800"/>
            <a:ext cx="5181600" cy="769441"/>
          </a:xfrm>
          <a:prstGeom prst="rect">
            <a:avLst/>
          </a:prstGeom>
          <a:noFill/>
          <a:ln>
            <a:noFill/>
          </a:ln>
        </p:spPr>
        <p:txBody>
          <a:bodyPr wrap="square" rtlCol="0">
            <a:spAutoFit/>
          </a:bodyPr>
          <a:lstStyle/>
          <a:p>
            <a:pPr algn="ctr"/>
            <a:r>
              <a:rPr lang="en-US" sz="4400" b="1" dirty="0" smtClean="0">
                <a:latin typeface="Perpetua" pitchFamily="18" charset="0"/>
              </a:rPr>
              <a:t>Break</a:t>
            </a:r>
            <a:endParaRPr lang="en-US" sz="4400" b="1" dirty="0">
              <a:latin typeface="Perpetua" pitchFamily="18" charset="0"/>
            </a:endParaRPr>
          </a:p>
        </p:txBody>
      </p:sp>
      <p:sp>
        <p:nvSpPr>
          <p:cNvPr id="3" name="Slide Number Placeholder 2"/>
          <p:cNvSpPr>
            <a:spLocks noGrp="1"/>
          </p:cNvSpPr>
          <p:nvPr>
            <p:ph type="sldNum" sz="quarter" idx="12"/>
          </p:nvPr>
        </p:nvSpPr>
        <p:spPr/>
        <p:txBody>
          <a:bodyPr/>
          <a:lstStyle/>
          <a:p>
            <a:fld id="{D553140A-0B6E-4E21-90D8-42CE8EA860E0}" type="slidenum">
              <a:rPr lang="en-US" smtClean="0"/>
              <a:t>17</a:t>
            </a:fld>
            <a:endParaRPr lang="en-US"/>
          </a:p>
        </p:txBody>
      </p:sp>
    </p:spTree>
    <p:extLst>
      <p:ext uri="{BB962C8B-B14F-4D97-AF65-F5344CB8AC3E}">
        <p14:creationId xmlns:p14="http://schemas.microsoft.com/office/powerpoint/2010/main" val="25364502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idx="4294967295"/>
          </p:nvPr>
        </p:nvSpPr>
        <p:spPr>
          <a:xfrm>
            <a:off x="304800" y="304800"/>
            <a:ext cx="8557197" cy="1031875"/>
          </a:xfrm>
        </p:spPr>
        <p:txBody>
          <a:bodyPr>
            <a:noAutofit/>
          </a:bodyPr>
          <a:lstStyle/>
          <a:p>
            <a:pPr algn="l"/>
            <a:r>
              <a:rPr lang="en-US" b="1" dirty="0" smtClean="0"/>
              <a:t>Situation Update 3 </a:t>
            </a:r>
            <a:r>
              <a:rPr lang="en-US" b="1" i="1" dirty="0" smtClean="0"/>
              <a:t>– DAY THREE</a:t>
            </a:r>
          </a:p>
        </p:txBody>
      </p:sp>
      <p:sp>
        <p:nvSpPr>
          <p:cNvPr id="6" name="Rectangle 4"/>
          <p:cNvSpPr txBox="1">
            <a:spLocks noChangeArrowheads="1"/>
          </p:cNvSpPr>
          <p:nvPr/>
        </p:nvSpPr>
        <p:spPr>
          <a:xfrm>
            <a:off x="533400" y="1371600"/>
            <a:ext cx="4800600" cy="48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spcAft>
                <a:spcPts val="1200"/>
              </a:spcAft>
              <a:buSzPct val="100000"/>
            </a:pPr>
            <a:r>
              <a:rPr lang="en-US" sz="2800" dirty="0" smtClean="0">
                <a:latin typeface="Perpetua" pitchFamily="18" charset="0"/>
              </a:rPr>
              <a:t>Your PMC operation is ongoing</a:t>
            </a:r>
          </a:p>
          <a:p>
            <a:pPr>
              <a:spcBef>
                <a:spcPts val="1200"/>
              </a:spcBef>
              <a:spcAft>
                <a:spcPts val="1200"/>
              </a:spcAft>
              <a:buSzPct val="100000"/>
            </a:pPr>
            <a:r>
              <a:rPr lang="en-US" sz="2800" dirty="0" smtClean="0">
                <a:latin typeface="Perpetua" pitchFamily="18" charset="0"/>
              </a:rPr>
              <a:t>Many supervisors and staff are choosing not to come into work for fear of exposure to Tularemia</a:t>
            </a:r>
            <a:endParaRPr lang="en-US" sz="2800" dirty="0">
              <a:latin typeface="Perpetua" pitchFamily="18" charset="0"/>
            </a:endParaRPr>
          </a:p>
          <a:p>
            <a:pPr>
              <a:spcBef>
                <a:spcPts val="1200"/>
              </a:spcBef>
              <a:spcAft>
                <a:spcPts val="1200"/>
              </a:spcAft>
              <a:buSzPct val="100000"/>
            </a:pPr>
            <a:r>
              <a:rPr lang="en-US" sz="2800" dirty="0" smtClean="0">
                <a:latin typeface="Perpetua" pitchFamily="18" charset="0"/>
              </a:rPr>
              <a:t>Public Health is requesting a status update on your progress with dispensing medications to affected staff and their families</a:t>
            </a:r>
          </a:p>
        </p:txBody>
      </p:sp>
      <p:pic>
        <p:nvPicPr>
          <p:cNvPr id="3074" name="Picture 2" descr="http://publichealth.metrokc.gov/graphics/imagebank/office/images/office0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7794" y="1143000"/>
            <a:ext cx="3364203" cy="44577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553140A-0B6E-4E21-90D8-42CE8EA860E0}" type="slidenum">
              <a:rPr lang="en-US" smtClean="0"/>
              <a:t>18</a:t>
            </a:fld>
            <a:endParaRPr lang="en-US"/>
          </a:p>
        </p:txBody>
      </p:sp>
    </p:spTree>
    <p:extLst>
      <p:ext uri="{BB962C8B-B14F-4D97-AF65-F5344CB8AC3E}">
        <p14:creationId xmlns:p14="http://schemas.microsoft.com/office/powerpoint/2010/main" val="146476395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ctrTitle" idx="4294967295"/>
          </p:nvPr>
        </p:nvSpPr>
        <p:spPr>
          <a:xfrm>
            <a:off x="609600" y="381000"/>
            <a:ext cx="7353300" cy="923925"/>
          </a:xfrm>
        </p:spPr>
        <p:txBody>
          <a:bodyPr/>
          <a:lstStyle/>
          <a:p>
            <a:pPr algn="l" eaLnBrk="1" hangingPunct="1"/>
            <a:r>
              <a:rPr lang="en-US" sz="4400" b="1" dirty="0" smtClean="0"/>
              <a:t>Questions</a:t>
            </a:r>
          </a:p>
        </p:txBody>
      </p:sp>
      <p:sp>
        <p:nvSpPr>
          <p:cNvPr id="21508" name="Rectangle 3"/>
          <p:cNvSpPr>
            <a:spLocks noGrp="1" noChangeArrowheads="1"/>
          </p:cNvSpPr>
          <p:nvPr>
            <p:ph type="subTitle" idx="4294967295"/>
          </p:nvPr>
        </p:nvSpPr>
        <p:spPr>
          <a:xfrm>
            <a:off x="838200" y="1371600"/>
            <a:ext cx="7772400" cy="4648200"/>
          </a:xfrm>
        </p:spPr>
        <p:txBody>
          <a:bodyPr>
            <a:normAutofit/>
          </a:bodyPr>
          <a:lstStyle/>
          <a:p>
            <a:pPr>
              <a:lnSpc>
                <a:spcPct val="90000"/>
              </a:lnSpc>
              <a:spcBef>
                <a:spcPts val="1200"/>
              </a:spcBef>
              <a:spcAft>
                <a:spcPts val="1200"/>
              </a:spcAft>
            </a:pPr>
            <a:r>
              <a:rPr lang="en-US" sz="2800" dirty="0" smtClean="0"/>
              <a:t>Do you have primary and alternate staff identified to fill roles for your PMC and have they been trained?   </a:t>
            </a:r>
          </a:p>
          <a:p>
            <a:pPr>
              <a:lnSpc>
                <a:spcPct val="90000"/>
              </a:lnSpc>
              <a:spcBef>
                <a:spcPts val="1200"/>
              </a:spcBef>
              <a:spcAft>
                <a:spcPts val="1200"/>
              </a:spcAft>
            </a:pPr>
            <a:r>
              <a:rPr lang="en-US" sz="2800" dirty="0" smtClean="0"/>
              <a:t>Who </a:t>
            </a:r>
            <a:r>
              <a:rPr lang="en-US" sz="2800" dirty="0"/>
              <a:t>would receive medications under your plan?  Staff? Families?  Others outside the </a:t>
            </a:r>
            <a:r>
              <a:rPr lang="en-US" sz="2800" dirty="0" smtClean="0"/>
              <a:t>organization?</a:t>
            </a:r>
          </a:p>
          <a:p>
            <a:pPr>
              <a:lnSpc>
                <a:spcPct val="90000"/>
              </a:lnSpc>
              <a:spcBef>
                <a:spcPts val="1200"/>
              </a:spcBef>
              <a:spcAft>
                <a:spcPts val="1200"/>
              </a:spcAft>
            </a:pPr>
            <a:r>
              <a:rPr lang="en-US" sz="2800" dirty="0" smtClean="0"/>
              <a:t>How </a:t>
            </a:r>
            <a:r>
              <a:rPr lang="en-US" sz="2800" dirty="0"/>
              <a:t>will you track and record medication dispensed for your own records and reporting to Public Health?</a:t>
            </a:r>
          </a:p>
          <a:p>
            <a:pPr marL="0" indent="0" eaLnBrk="1" hangingPunct="1">
              <a:lnSpc>
                <a:spcPct val="90000"/>
              </a:lnSpc>
              <a:spcBef>
                <a:spcPts val="1200"/>
              </a:spcBef>
              <a:spcAft>
                <a:spcPts val="1200"/>
              </a:spcAft>
            </a:pPr>
            <a:endParaRPr lang="en-US" sz="2800" dirty="0" smtClean="0"/>
          </a:p>
        </p:txBody>
      </p:sp>
      <p:sp>
        <p:nvSpPr>
          <p:cNvPr id="2" name="Slide Number Placeholder 1"/>
          <p:cNvSpPr>
            <a:spLocks noGrp="1"/>
          </p:cNvSpPr>
          <p:nvPr>
            <p:ph type="sldNum" sz="quarter" idx="12"/>
          </p:nvPr>
        </p:nvSpPr>
        <p:spPr/>
        <p:txBody>
          <a:bodyPr/>
          <a:lstStyle/>
          <a:p>
            <a:fld id="{D553140A-0B6E-4E21-90D8-42CE8EA860E0}" type="slidenum">
              <a:rPr lang="en-US" smtClean="0"/>
              <a:t>19</a:t>
            </a:fld>
            <a:endParaRPr lang="en-US"/>
          </a:p>
        </p:txBody>
      </p:sp>
    </p:spTree>
    <p:extLst>
      <p:ext uri="{BB962C8B-B14F-4D97-AF65-F5344CB8AC3E}">
        <p14:creationId xmlns:p14="http://schemas.microsoft.com/office/powerpoint/2010/main" val="240647579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533400" y="304800"/>
            <a:ext cx="7467600" cy="914400"/>
          </a:xfrm>
        </p:spPr>
        <p:txBody>
          <a:bodyPr/>
          <a:lstStyle/>
          <a:p>
            <a:pPr algn="l" eaLnBrk="1" hangingPunct="1"/>
            <a:r>
              <a:rPr lang="en-US" b="1" dirty="0" smtClean="0"/>
              <a:t>Agenda</a:t>
            </a:r>
          </a:p>
        </p:txBody>
      </p:sp>
      <p:sp>
        <p:nvSpPr>
          <p:cNvPr id="3076" name="Rectangle 3"/>
          <p:cNvSpPr>
            <a:spLocks noGrp="1" noChangeArrowheads="1"/>
          </p:cNvSpPr>
          <p:nvPr>
            <p:ph type="body" idx="1"/>
          </p:nvPr>
        </p:nvSpPr>
        <p:spPr>
          <a:xfrm>
            <a:off x="609600" y="1295400"/>
            <a:ext cx="8382000" cy="4564063"/>
          </a:xfrm>
        </p:spPr>
        <p:txBody>
          <a:bodyPr>
            <a:normAutofit/>
          </a:bodyPr>
          <a:lstStyle/>
          <a:p>
            <a:pPr marL="0" indent="0">
              <a:buSzPct val="100000"/>
              <a:buNone/>
            </a:pPr>
            <a:r>
              <a:rPr lang="en-US" sz="2800" dirty="0" smtClean="0"/>
              <a:t>Introduction &amp; overview 	   30 minutes</a:t>
            </a:r>
          </a:p>
          <a:p>
            <a:pPr marL="0" indent="0" eaLnBrk="1" hangingPunct="1">
              <a:buSzPct val="100000"/>
              <a:buNone/>
            </a:pPr>
            <a:r>
              <a:rPr lang="en-US" sz="2800" dirty="0" smtClean="0"/>
              <a:t>Exercise Play	  	 	   30 minutes per Situation Update</a:t>
            </a:r>
          </a:p>
          <a:p>
            <a:pPr marL="0" indent="0" eaLnBrk="1" hangingPunct="1">
              <a:buSzPct val="100000"/>
              <a:buNone/>
            </a:pPr>
            <a:r>
              <a:rPr lang="en-US" sz="2800" dirty="0" smtClean="0"/>
              <a:t>Break			 	   10 minutes</a:t>
            </a:r>
          </a:p>
          <a:p>
            <a:pPr marL="0" indent="0" eaLnBrk="1" hangingPunct="1">
              <a:buSzPct val="100000"/>
              <a:buNone/>
            </a:pPr>
            <a:r>
              <a:rPr lang="en-US" sz="2800" dirty="0" smtClean="0"/>
              <a:t>Debrief/Hotwash		   30 to 45 minutes</a:t>
            </a:r>
          </a:p>
        </p:txBody>
      </p:sp>
      <p:sp>
        <p:nvSpPr>
          <p:cNvPr id="2" name="Slide Number Placeholder 1"/>
          <p:cNvSpPr>
            <a:spLocks noGrp="1"/>
          </p:cNvSpPr>
          <p:nvPr>
            <p:ph type="sldNum" sz="quarter" idx="12"/>
          </p:nvPr>
        </p:nvSpPr>
        <p:spPr/>
        <p:txBody>
          <a:bodyPr/>
          <a:lstStyle/>
          <a:p>
            <a:fld id="{D553140A-0B6E-4E21-90D8-42CE8EA860E0}" type="slidenum">
              <a:rPr lang="en-US" smtClean="0"/>
              <a:t>2</a:t>
            </a:fld>
            <a:endParaRPr lang="en-US"/>
          </a:p>
        </p:txBody>
      </p:sp>
    </p:spTree>
    <p:extLst>
      <p:ext uri="{BB962C8B-B14F-4D97-AF65-F5344CB8AC3E}">
        <p14:creationId xmlns:p14="http://schemas.microsoft.com/office/powerpoint/2010/main" val="211916341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noChangeArrowheads="1"/>
          </p:cNvSpPr>
          <p:nvPr>
            <p:ph type="ctrTitle" idx="4294967295"/>
          </p:nvPr>
        </p:nvSpPr>
        <p:spPr>
          <a:xfrm>
            <a:off x="609600" y="304800"/>
            <a:ext cx="8305800" cy="762000"/>
          </a:xfrm>
        </p:spPr>
        <p:txBody>
          <a:bodyPr>
            <a:noAutofit/>
          </a:bodyPr>
          <a:lstStyle/>
          <a:p>
            <a:pPr algn="l" eaLnBrk="1" hangingPunct="1"/>
            <a:r>
              <a:rPr lang="en-US" b="1" dirty="0" smtClean="0"/>
              <a:t>Questions </a:t>
            </a:r>
            <a:r>
              <a:rPr lang="en-US" b="1" i="1" dirty="0" smtClean="0"/>
              <a:t>-</a:t>
            </a:r>
            <a:r>
              <a:rPr lang="en-US" b="1" dirty="0" smtClean="0"/>
              <a:t> </a:t>
            </a:r>
            <a:r>
              <a:rPr lang="en-US" b="1" i="1" dirty="0" smtClean="0"/>
              <a:t>Continued</a:t>
            </a:r>
          </a:p>
        </p:txBody>
      </p:sp>
      <p:sp>
        <p:nvSpPr>
          <p:cNvPr id="17412" name="Rectangle 5"/>
          <p:cNvSpPr>
            <a:spLocks noGrp="1" noChangeArrowheads="1"/>
          </p:cNvSpPr>
          <p:nvPr>
            <p:ph type="subTitle" idx="4294967295"/>
          </p:nvPr>
        </p:nvSpPr>
        <p:spPr>
          <a:xfrm>
            <a:off x="838200" y="1219200"/>
            <a:ext cx="8001000" cy="4267200"/>
          </a:xfrm>
        </p:spPr>
        <p:txBody>
          <a:bodyPr>
            <a:noAutofit/>
          </a:bodyPr>
          <a:lstStyle/>
          <a:p>
            <a:pPr eaLnBrk="1" hangingPunct="1">
              <a:lnSpc>
                <a:spcPct val="90000"/>
              </a:lnSpc>
              <a:spcBef>
                <a:spcPts val="1200"/>
              </a:spcBef>
              <a:spcAft>
                <a:spcPts val="1200"/>
              </a:spcAft>
              <a:buSzPct val="100000"/>
            </a:pPr>
            <a:r>
              <a:rPr lang="en-US" sz="2800" dirty="0" smtClean="0"/>
              <a:t>How will you address the impact of this incident on day to day operations?</a:t>
            </a:r>
          </a:p>
          <a:p>
            <a:pPr eaLnBrk="1" hangingPunct="1">
              <a:lnSpc>
                <a:spcPct val="90000"/>
              </a:lnSpc>
              <a:spcBef>
                <a:spcPts val="1200"/>
              </a:spcBef>
              <a:spcAft>
                <a:spcPts val="1200"/>
              </a:spcAft>
              <a:buSzPct val="100000"/>
            </a:pPr>
            <a:r>
              <a:rPr lang="en-US" sz="2800" dirty="0" smtClean="0"/>
              <a:t>What steps would you take to address fear among your staff?</a:t>
            </a:r>
          </a:p>
          <a:p>
            <a:pPr eaLnBrk="1" hangingPunct="1">
              <a:lnSpc>
                <a:spcPct val="90000"/>
              </a:lnSpc>
              <a:spcAft>
                <a:spcPct val="40000"/>
              </a:spcAft>
              <a:buSzPct val="100000"/>
            </a:pPr>
            <a:endParaRPr lang="en-US" sz="2800" dirty="0"/>
          </a:p>
        </p:txBody>
      </p:sp>
      <p:sp>
        <p:nvSpPr>
          <p:cNvPr id="2" name="Slide Number Placeholder 1"/>
          <p:cNvSpPr>
            <a:spLocks noGrp="1"/>
          </p:cNvSpPr>
          <p:nvPr>
            <p:ph type="sldNum" sz="quarter" idx="12"/>
          </p:nvPr>
        </p:nvSpPr>
        <p:spPr/>
        <p:txBody>
          <a:bodyPr/>
          <a:lstStyle/>
          <a:p>
            <a:fld id="{D553140A-0B6E-4E21-90D8-42CE8EA860E0}" type="slidenum">
              <a:rPr lang="en-US" smtClean="0"/>
              <a:t>20</a:t>
            </a:fld>
            <a:endParaRPr lang="en-US"/>
          </a:p>
        </p:txBody>
      </p:sp>
    </p:spTree>
    <p:extLst>
      <p:ext uri="{BB962C8B-B14F-4D97-AF65-F5344CB8AC3E}">
        <p14:creationId xmlns:p14="http://schemas.microsoft.com/office/powerpoint/2010/main" val="341702477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2000"/>
                    </a14:imgEffect>
                  </a14:imgLayer>
                </a14:imgProps>
              </a:ext>
              <a:ext uri="{28A0092B-C50C-407E-A947-70E740481C1C}">
                <a14:useLocalDpi xmlns:a14="http://schemas.microsoft.com/office/drawing/2010/main" val="0"/>
              </a:ext>
            </a:extLst>
          </a:blip>
          <a:srcRect b="30601"/>
          <a:stretch/>
        </p:blipFill>
        <p:spPr bwMode="auto">
          <a:xfrm>
            <a:off x="389965" y="1126866"/>
            <a:ext cx="8314558" cy="3131236"/>
          </a:xfrm>
          <a:prstGeom prst="rect">
            <a:avLst/>
          </a:prstGeom>
          <a:noFill/>
          <a:ln>
            <a:noFill/>
          </a:ln>
          <a:effectLst>
            <a:outerShdw dist="35921" dir="2700000" algn="ctr" rotWithShape="0">
              <a:schemeClr val="accent1">
                <a:alpha val="0"/>
              </a:schemeClr>
            </a:outerShdw>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Lst>
        </p:spPr>
      </p:pic>
      <p:sp>
        <p:nvSpPr>
          <p:cNvPr id="25603" name="Rectangle 3"/>
          <p:cNvSpPr>
            <a:spLocks noGrp="1" noChangeArrowheads="1"/>
          </p:cNvSpPr>
          <p:nvPr>
            <p:ph type="body" idx="1"/>
          </p:nvPr>
        </p:nvSpPr>
        <p:spPr>
          <a:xfrm>
            <a:off x="990600" y="304800"/>
            <a:ext cx="7391400" cy="1066800"/>
          </a:xfrm>
        </p:spPr>
        <p:txBody>
          <a:bodyPr>
            <a:normAutofit fontScale="92500" lnSpcReduction="20000"/>
          </a:bodyPr>
          <a:lstStyle/>
          <a:p>
            <a:pPr marL="0" indent="0" algn="ctr" eaLnBrk="1" hangingPunct="1">
              <a:buNone/>
            </a:pPr>
            <a:r>
              <a:rPr lang="en-US" sz="8000" b="1" i="1" dirty="0" smtClean="0"/>
              <a:t>Hotwash</a:t>
            </a:r>
          </a:p>
          <a:p>
            <a:pPr marL="0" indent="0" algn="ctr" eaLnBrk="1" hangingPunct="1">
              <a:buNone/>
            </a:pPr>
            <a:endParaRPr lang="en-US" sz="8000" b="1" i="1" dirty="0" smtClean="0">
              <a:solidFill>
                <a:schemeClr val="tx2"/>
              </a:solidFill>
            </a:endParaRPr>
          </a:p>
        </p:txBody>
      </p:sp>
      <p:sp>
        <p:nvSpPr>
          <p:cNvPr id="2" name="TextBox 1"/>
          <p:cNvSpPr txBox="1"/>
          <p:nvPr/>
        </p:nvSpPr>
        <p:spPr>
          <a:xfrm>
            <a:off x="990600" y="4251278"/>
            <a:ext cx="7315200" cy="2354491"/>
          </a:xfrm>
          <a:prstGeom prst="rect">
            <a:avLst/>
          </a:prstGeom>
          <a:noFill/>
        </p:spPr>
        <p:txBody>
          <a:bodyPr wrap="square" rtlCol="0">
            <a:spAutoFit/>
          </a:bodyPr>
          <a:lstStyle/>
          <a:p>
            <a:pPr algn="ctr">
              <a:spcAft>
                <a:spcPts val="600"/>
              </a:spcAft>
              <a:buSzPct val="100000"/>
            </a:pPr>
            <a:r>
              <a:rPr lang="en-US" sz="3600" b="1" dirty="0">
                <a:latin typeface="Perpetua" pitchFamily="18" charset="0"/>
              </a:rPr>
              <a:t>Have each participant </a:t>
            </a:r>
            <a:r>
              <a:rPr lang="en-US" sz="3600" b="1" dirty="0" smtClean="0">
                <a:latin typeface="Perpetua" pitchFamily="18" charset="0"/>
              </a:rPr>
              <a:t>identify...</a:t>
            </a:r>
            <a:endParaRPr lang="en-US" sz="3600" b="1" dirty="0">
              <a:latin typeface="Perpetua" pitchFamily="18" charset="0"/>
            </a:endParaRPr>
          </a:p>
          <a:p>
            <a:pPr marL="1371600" lvl="2" indent="-457200">
              <a:spcAft>
                <a:spcPts val="600"/>
              </a:spcAft>
              <a:buSzPct val="100000"/>
              <a:buFont typeface="Arial" pitchFamily="34" charset="0"/>
              <a:buChar char="•"/>
            </a:pPr>
            <a:r>
              <a:rPr lang="en-US" sz="3200" dirty="0" smtClean="0">
                <a:latin typeface="Perpetua" pitchFamily="18" charset="0"/>
              </a:rPr>
              <a:t>3 successes</a:t>
            </a:r>
            <a:endParaRPr lang="en-US" sz="3200" dirty="0">
              <a:latin typeface="Perpetua" pitchFamily="18" charset="0"/>
            </a:endParaRPr>
          </a:p>
          <a:p>
            <a:pPr marL="1371600" lvl="2" indent="-457200">
              <a:spcAft>
                <a:spcPts val="600"/>
              </a:spcAft>
              <a:buSzPct val="100000"/>
              <a:buFont typeface="Arial" pitchFamily="34" charset="0"/>
              <a:buChar char="•"/>
            </a:pPr>
            <a:r>
              <a:rPr lang="en-US" sz="3200" dirty="0" smtClean="0">
                <a:latin typeface="Perpetua" pitchFamily="18" charset="0"/>
              </a:rPr>
              <a:t>3 </a:t>
            </a:r>
            <a:r>
              <a:rPr lang="en-US" sz="3200" dirty="0">
                <a:latin typeface="Perpetua" pitchFamily="18" charset="0"/>
              </a:rPr>
              <a:t>a</a:t>
            </a:r>
            <a:r>
              <a:rPr lang="en-US" sz="3200" dirty="0" smtClean="0">
                <a:latin typeface="Perpetua" pitchFamily="18" charset="0"/>
              </a:rPr>
              <a:t>reas </a:t>
            </a:r>
            <a:r>
              <a:rPr lang="en-US" sz="3200" dirty="0">
                <a:latin typeface="Perpetua" pitchFamily="18" charset="0"/>
              </a:rPr>
              <a:t>in </a:t>
            </a:r>
            <a:r>
              <a:rPr lang="en-US" sz="3200" dirty="0" smtClean="0">
                <a:latin typeface="Perpetua" pitchFamily="18" charset="0"/>
              </a:rPr>
              <a:t>need </a:t>
            </a:r>
            <a:r>
              <a:rPr lang="en-US" sz="3200" dirty="0">
                <a:latin typeface="Perpetua" pitchFamily="18" charset="0"/>
              </a:rPr>
              <a:t>of </a:t>
            </a:r>
            <a:r>
              <a:rPr lang="en-US" sz="3200" dirty="0" smtClean="0">
                <a:latin typeface="Perpetua" pitchFamily="18" charset="0"/>
              </a:rPr>
              <a:t>improvement</a:t>
            </a:r>
            <a:endParaRPr lang="en-US" sz="3200" dirty="0">
              <a:latin typeface="Perpetua" pitchFamily="18" charset="0"/>
            </a:endParaRPr>
          </a:p>
          <a:p>
            <a:endParaRPr lang="en-US" sz="3200" dirty="0"/>
          </a:p>
        </p:txBody>
      </p:sp>
      <p:sp>
        <p:nvSpPr>
          <p:cNvPr id="3" name="Slide Number Placeholder 2"/>
          <p:cNvSpPr>
            <a:spLocks noGrp="1"/>
          </p:cNvSpPr>
          <p:nvPr>
            <p:ph type="sldNum" sz="quarter" idx="12"/>
          </p:nvPr>
        </p:nvSpPr>
        <p:spPr/>
        <p:txBody>
          <a:bodyPr/>
          <a:lstStyle/>
          <a:p>
            <a:fld id="{D553140A-0B6E-4E21-90D8-42CE8EA860E0}" type="slidenum">
              <a:rPr lang="en-US" smtClean="0"/>
              <a:t>21</a:t>
            </a:fld>
            <a:endParaRPr lang="en-US"/>
          </a:p>
        </p:txBody>
      </p:sp>
    </p:spTree>
    <p:extLst>
      <p:ext uri="{BB962C8B-B14F-4D97-AF65-F5344CB8AC3E}">
        <p14:creationId xmlns:p14="http://schemas.microsoft.com/office/powerpoint/2010/main" val="262508111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idx="4294967295"/>
          </p:nvPr>
        </p:nvSpPr>
        <p:spPr>
          <a:xfrm>
            <a:off x="457200" y="228600"/>
            <a:ext cx="7772400" cy="762000"/>
          </a:xfrm>
        </p:spPr>
        <p:txBody>
          <a:bodyPr/>
          <a:lstStyle/>
          <a:p>
            <a:pPr algn="l" eaLnBrk="1" hangingPunct="1"/>
            <a:r>
              <a:rPr lang="en-US" b="1" dirty="0" smtClean="0"/>
              <a:t>What is a Tabletop Exercise?</a:t>
            </a:r>
          </a:p>
        </p:txBody>
      </p:sp>
      <p:sp>
        <p:nvSpPr>
          <p:cNvPr id="4100" name="Rectangle 3"/>
          <p:cNvSpPr>
            <a:spLocks noGrp="1" noChangeArrowheads="1"/>
          </p:cNvSpPr>
          <p:nvPr>
            <p:ph type="body" idx="4294967295"/>
          </p:nvPr>
        </p:nvSpPr>
        <p:spPr>
          <a:xfrm>
            <a:off x="685800" y="1219200"/>
            <a:ext cx="7543800" cy="3954463"/>
          </a:xfrm>
        </p:spPr>
        <p:txBody>
          <a:bodyPr>
            <a:noAutofit/>
          </a:bodyPr>
          <a:lstStyle/>
          <a:p>
            <a:pPr eaLnBrk="1" hangingPunct="1">
              <a:spcBef>
                <a:spcPts val="600"/>
              </a:spcBef>
              <a:spcAft>
                <a:spcPts val="1200"/>
              </a:spcAft>
              <a:buSzPct val="100000"/>
            </a:pPr>
            <a:r>
              <a:rPr lang="en-US" sz="2800" dirty="0" smtClean="0"/>
              <a:t>Informal discussion using a scripted disaster scenario as a catalyst</a:t>
            </a:r>
          </a:p>
          <a:p>
            <a:pPr eaLnBrk="1" hangingPunct="1">
              <a:spcBef>
                <a:spcPts val="600"/>
              </a:spcBef>
              <a:spcAft>
                <a:spcPts val="1200"/>
              </a:spcAft>
              <a:buSzPct val="100000"/>
            </a:pPr>
            <a:r>
              <a:rPr lang="en-US" sz="2800" dirty="0" smtClean="0"/>
              <a:t>No time pressures </a:t>
            </a:r>
          </a:p>
          <a:p>
            <a:pPr eaLnBrk="1" hangingPunct="1">
              <a:spcBef>
                <a:spcPts val="600"/>
              </a:spcBef>
              <a:spcAft>
                <a:spcPts val="1200"/>
              </a:spcAft>
              <a:buSzPct val="100000"/>
            </a:pPr>
            <a:r>
              <a:rPr lang="en-US" sz="2800" dirty="0" smtClean="0"/>
              <a:t>Designed to promote free and open exchange of ideas</a:t>
            </a:r>
          </a:p>
        </p:txBody>
      </p:sp>
      <p:sp>
        <p:nvSpPr>
          <p:cNvPr id="2" name="Slide Number Placeholder 1"/>
          <p:cNvSpPr>
            <a:spLocks noGrp="1"/>
          </p:cNvSpPr>
          <p:nvPr>
            <p:ph type="sldNum" sz="quarter" idx="12"/>
          </p:nvPr>
        </p:nvSpPr>
        <p:spPr/>
        <p:txBody>
          <a:bodyPr/>
          <a:lstStyle/>
          <a:p>
            <a:fld id="{D553140A-0B6E-4E21-90D8-42CE8EA860E0}" type="slidenum">
              <a:rPr lang="en-US" smtClean="0"/>
              <a:t>3</a:t>
            </a:fld>
            <a:endParaRPr lang="en-US"/>
          </a:p>
        </p:txBody>
      </p:sp>
    </p:spTree>
    <p:extLst>
      <p:ext uri="{BB962C8B-B14F-4D97-AF65-F5344CB8AC3E}">
        <p14:creationId xmlns:p14="http://schemas.microsoft.com/office/powerpoint/2010/main" val="142991078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idx="4294967295"/>
          </p:nvPr>
        </p:nvSpPr>
        <p:spPr>
          <a:xfrm>
            <a:off x="457200" y="228600"/>
            <a:ext cx="7772400" cy="762000"/>
          </a:xfrm>
        </p:spPr>
        <p:txBody>
          <a:bodyPr/>
          <a:lstStyle/>
          <a:p>
            <a:pPr algn="l" eaLnBrk="1" hangingPunct="1"/>
            <a:r>
              <a:rPr lang="en-US" b="1" dirty="0" smtClean="0"/>
              <a:t>What is a Tabletop Exercise?</a:t>
            </a:r>
          </a:p>
        </p:txBody>
      </p:sp>
      <p:sp>
        <p:nvSpPr>
          <p:cNvPr id="4100" name="Rectangle 3"/>
          <p:cNvSpPr>
            <a:spLocks noGrp="1" noChangeArrowheads="1"/>
          </p:cNvSpPr>
          <p:nvPr>
            <p:ph type="body" idx="4294967295"/>
          </p:nvPr>
        </p:nvSpPr>
        <p:spPr>
          <a:xfrm>
            <a:off x="685800" y="1219200"/>
            <a:ext cx="7848600" cy="3878263"/>
          </a:xfrm>
        </p:spPr>
        <p:txBody>
          <a:bodyPr>
            <a:noAutofit/>
          </a:bodyPr>
          <a:lstStyle/>
          <a:p>
            <a:pPr eaLnBrk="1" hangingPunct="1">
              <a:spcBef>
                <a:spcPts val="600"/>
              </a:spcBef>
              <a:spcAft>
                <a:spcPts val="1200"/>
              </a:spcAft>
              <a:buSzPct val="100000"/>
            </a:pPr>
            <a:r>
              <a:rPr lang="en-US" sz="2800" dirty="0" smtClean="0"/>
              <a:t>Familiarizes players with roles, responsibilities, functions, plans, and procedures</a:t>
            </a:r>
          </a:p>
          <a:p>
            <a:pPr eaLnBrk="1" hangingPunct="1">
              <a:spcBef>
                <a:spcPts val="600"/>
              </a:spcBef>
              <a:spcAft>
                <a:spcPts val="1200"/>
              </a:spcAft>
              <a:buSzPct val="100000"/>
            </a:pPr>
            <a:r>
              <a:rPr lang="en-US" sz="2800" dirty="0" smtClean="0"/>
              <a:t>Identify issues requiring further work</a:t>
            </a:r>
          </a:p>
          <a:p>
            <a:pPr>
              <a:spcBef>
                <a:spcPts val="600"/>
              </a:spcBef>
              <a:spcAft>
                <a:spcPts val="1200"/>
              </a:spcAft>
              <a:buSzPct val="100000"/>
            </a:pPr>
            <a:r>
              <a:rPr lang="en-US" sz="2800" dirty="0"/>
              <a:t>Introductory narrative, followed by “problem statements” and subsequent updates </a:t>
            </a:r>
          </a:p>
        </p:txBody>
      </p:sp>
      <p:sp>
        <p:nvSpPr>
          <p:cNvPr id="2" name="Slide Number Placeholder 1"/>
          <p:cNvSpPr>
            <a:spLocks noGrp="1"/>
          </p:cNvSpPr>
          <p:nvPr>
            <p:ph type="sldNum" sz="quarter" idx="12"/>
          </p:nvPr>
        </p:nvSpPr>
        <p:spPr/>
        <p:txBody>
          <a:bodyPr/>
          <a:lstStyle/>
          <a:p>
            <a:fld id="{D553140A-0B6E-4E21-90D8-42CE8EA860E0}" type="slidenum">
              <a:rPr lang="en-US" smtClean="0"/>
              <a:t>4</a:t>
            </a:fld>
            <a:endParaRPr lang="en-US"/>
          </a:p>
        </p:txBody>
      </p:sp>
    </p:spTree>
    <p:extLst>
      <p:ext uri="{BB962C8B-B14F-4D97-AF65-F5344CB8AC3E}">
        <p14:creationId xmlns:p14="http://schemas.microsoft.com/office/powerpoint/2010/main" val="148413694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457200" y="0"/>
            <a:ext cx="7772400" cy="1295400"/>
          </a:xfrm>
        </p:spPr>
        <p:txBody>
          <a:bodyPr/>
          <a:lstStyle/>
          <a:p>
            <a:pPr algn="l" eaLnBrk="1" hangingPunct="1"/>
            <a:r>
              <a:rPr lang="en-US" b="1" dirty="0" smtClean="0"/>
              <a:t>Procedural Notes</a:t>
            </a:r>
          </a:p>
        </p:txBody>
      </p:sp>
      <p:sp>
        <p:nvSpPr>
          <p:cNvPr id="6148" name="Rectangle 3"/>
          <p:cNvSpPr>
            <a:spLocks noGrp="1" noChangeArrowheads="1"/>
          </p:cNvSpPr>
          <p:nvPr>
            <p:ph type="body" idx="4294967295"/>
          </p:nvPr>
        </p:nvSpPr>
        <p:spPr>
          <a:xfrm>
            <a:off x="685800" y="1295400"/>
            <a:ext cx="7772400" cy="4564063"/>
          </a:xfrm>
        </p:spPr>
        <p:txBody>
          <a:bodyPr>
            <a:normAutofit/>
          </a:bodyPr>
          <a:lstStyle/>
          <a:p>
            <a:pPr>
              <a:spcBef>
                <a:spcPts val="1200"/>
              </a:spcBef>
              <a:spcAft>
                <a:spcPts val="1200"/>
              </a:spcAft>
              <a:buSzPct val="100000"/>
            </a:pPr>
            <a:r>
              <a:rPr lang="en-US" sz="2800" b="1" dirty="0" smtClean="0"/>
              <a:t>Parking Lot: </a:t>
            </a:r>
            <a:r>
              <a:rPr lang="en-US" sz="2800" dirty="0" smtClean="0"/>
              <a:t>as you come up with things that need further action as an organization, write them on a Post-It note, hand to the facilitator and he/she will place it in the “parking lot”</a:t>
            </a:r>
          </a:p>
          <a:p>
            <a:pPr>
              <a:spcBef>
                <a:spcPts val="1200"/>
              </a:spcBef>
              <a:spcAft>
                <a:spcPts val="1200"/>
              </a:spcAft>
              <a:buSzPct val="100000"/>
            </a:pPr>
            <a:r>
              <a:rPr lang="en-US" sz="2800" dirty="0" smtClean="0"/>
              <a:t>Your Specific Department: make notes of things you want to follow up on later with your department leadership and/or colleagues</a:t>
            </a:r>
          </a:p>
        </p:txBody>
      </p:sp>
      <p:sp>
        <p:nvSpPr>
          <p:cNvPr id="2" name="Slide Number Placeholder 1"/>
          <p:cNvSpPr>
            <a:spLocks noGrp="1"/>
          </p:cNvSpPr>
          <p:nvPr>
            <p:ph type="sldNum" sz="quarter" idx="12"/>
          </p:nvPr>
        </p:nvSpPr>
        <p:spPr/>
        <p:txBody>
          <a:bodyPr/>
          <a:lstStyle/>
          <a:p>
            <a:fld id="{D553140A-0B6E-4E21-90D8-42CE8EA860E0}" type="slidenum">
              <a:rPr lang="en-US" smtClean="0"/>
              <a:t>5</a:t>
            </a:fld>
            <a:endParaRPr lang="en-US"/>
          </a:p>
        </p:txBody>
      </p:sp>
    </p:spTree>
    <p:extLst>
      <p:ext uri="{BB962C8B-B14F-4D97-AF65-F5344CB8AC3E}">
        <p14:creationId xmlns:p14="http://schemas.microsoft.com/office/powerpoint/2010/main" val="428073592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idx="4294967295"/>
          </p:nvPr>
        </p:nvSpPr>
        <p:spPr>
          <a:xfrm>
            <a:off x="457200" y="304800"/>
            <a:ext cx="8229600" cy="1295400"/>
          </a:xfrm>
        </p:spPr>
        <p:txBody>
          <a:bodyPr>
            <a:noAutofit/>
          </a:bodyPr>
          <a:lstStyle/>
          <a:p>
            <a:pPr algn="ctr" eaLnBrk="1" hangingPunct="1"/>
            <a:r>
              <a:rPr lang="en-US" b="1" dirty="0" smtClean="0"/>
              <a:t>Organizational Planning for Private Medication Centers(PMC)</a:t>
            </a:r>
          </a:p>
        </p:txBody>
      </p:sp>
      <p:sp>
        <p:nvSpPr>
          <p:cNvPr id="7172" name="Rectangle 3"/>
          <p:cNvSpPr>
            <a:spLocks noGrp="1" noChangeArrowheads="1"/>
          </p:cNvSpPr>
          <p:nvPr>
            <p:ph type="body" idx="4294967295"/>
          </p:nvPr>
        </p:nvSpPr>
        <p:spPr>
          <a:xfrm>
            <a:off x="685800" y="2286000"/>
            <a:ext cx="7391400" cy="2819400"/>
          </a:xfrm>
        </p:spPr>
        <p:txBody>
          <a:bodyPr>
            <a:normAutofit/>
          </a:bodyPr>
          <a:lstStyle/>
          <a:p>
            <a:pPr marL="0" indent="0" algn="ctr">
              <a:buNone/>
            </a:pPr>
            <a:r>
              <a:rPr lang="en-US" sz="2800" dirty="0" smtClean="0">
                <a:solidFill>
                  <a:srgbClr val="990000"/>
                </a:solidFill>
              </a:rPr>
              <a:t>&lt;Describe Private Medication Center planning currently underway in your organization&gt;</a:t>
            </a:r>
          </a:p>
        </p:txBody>
      </p:sp>
      <p:sp>
        <p:nvSpPr>
          <p:cNvPr id="2" name="Slide Number Placeholder 1"/>
          <p:cNvSpPr>
            <a:spLocks noGrp="1"/>
          </p:cNvSpPr>
          <p:nvPr>
            <p:ph type="sldNum" sz="quarter" idx="12"/>
          </p:nvPr>
        </p:nvSpPr>
        <p:spPr/>
        <p:txBody>
          <a:bodyPr/>
          <a:lstStyle/>
          <a:p>
            <a:fld id="{D553140A-0B6E-4E21-90D8-42CE8EA860E0}" type="slidenum">
              <a:rPr lang="en-US" smtClean="0"/>
              <a:t>6</a:t>
            </a:fld>
            <a:endParaRPr lang="en-US"/>
          </a:p>
        </p:txBody>
      </p:sp>
    </p:spTree>
    <p:extLst>
      <p:ext uri="{BB962C8B-B14F-4D97-AF65-F5344CB8AC3E}">
        <p14:creationId xmlns:p14="http://schemas.microsoft.com/office/powerpoint/2010/main" val="83452357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381000" y="381000"/>
            <a:ext cx="7772400" cy="762000"/>
          </a:xfrm>
        </p:spPr>
        <p:txBody>
          <a:bodyPr/>
          <a:lstStyle/>
          <a:p>
            <a:pPr algn="l" eaLnBrk="1" hangingPunct="1"/>
            <a:r>
              <a:rPr lang="en-US" b="1" dirty="0" smtClean="0"/>
              <a:t>Exercise Objectives</a:t>
            </a:r>
          </a:p>
        </p:txBody>
      </p:sp>
      <p:sp>
        <p:nvSpPr>
          <p:cNvPr id="8196" name="Rectangle 3"/>
          <p:cNvSpPr>
            <a:spLocks noGrp="1" noChangeArrowheads="1"/>
          </p:cNvSpPr>
          <p:nvPr>
            <p:ph type="body" idx="1"/>
          </p:nvPr>
        </p:nvSpPr>
        <p:spPr>
          <a:xfrm>
            <a:off x="533400" y="1219200"/>
            <a:ext cx="8305800" cy="4953000"/>
          </a:xfrm>
        </p:spPr>
        <p:txBody>
          <a:bodyPr>
            <a:noAutofit/>
          </a:bodyPr>
          <a:lstStyle/>
          <a:p>
            <a:pPr marL="514350" indent="-514350">
              <a:spcBef>
                <a:spcPts val="1200"/>
              </a:spcBef>
              <a:spcAft>
                <a:spcPts val="1200"/>
              </a:spcAft>
              <a:buFont typeface="Wingdings" pitchFamily="2" charset="2"/>
              <a:buAutoNum type="arabicPeriod"/>
            </a:pPr>
            <a:r>
              <a:rPr lang="en-US" sz="2800" dirty="0" smtClean="0"/>
              <a:t>Determine how to communicate to employees about the </a:t>
            </a:r>
            <a:r>
              <a:rPr lang="en-US" sz="2800" dirty="0"/>
              <a:t>activation of a </a:t>
            </a:r>
            <a:r>
              <a:rPr lang="en-US" sz="2800" dirty="0" smtClean="0"/>
              <a:t>Private Medication Center (PMC)</a:t>
            </a:r>
          </a:p>
          <a:p>
            <a:pPr marL="514350" indent="-514350">
              <a:spcBef>
                <a:spcPts val="1200"/>
              </a:spcBef>
              <a:spcAft>
                <a:spcPts val="1200"/>
              </a:spcAft>
              <a:buFont typeface="Wingdings" pitchFamily="2" charset="2"/>
              <a:buAutoNum type="arabicPeriod"/>
            </a:pPr>
            <a:r>
              <a:rPr lang="en-US" sz="2800" dirty="0" smtClean="0"/>
              <a:t>Assess steps needed to make the decision to open a PMC</a:t>
            </a:r>
          </a:p>
          <a:p>
            <a:pPr marL="514350" indent="-514350">
              <a:spcBef>
                <a:spcPts val="1200"/>
              </a:spcBef>
              <a:spcAft>
                <a:spcPts val="1200"/>
              </a:spcAft>
              <a:buFont typeface="Wingdings" pitchFamily="2" charset="2"/>
              <a:buAutoNum type="arabicPeriod"/>
            </a:pPr>
            <a:r>
              <a:rPr lang="en-US" sz="2800" dirty="0" smtClean="0"/>
              <a:t>Evaluate process for activating PMC leadership and operations staff roles </a:t>
            </a:r>
          </a:p>
          <a:p>
            <a:pPr marL="514350" indent="-514350">
              <a:spcBef>
                <a:spcPts val="1200"/>
              </a:spcBef>
              <a:spcAft>
                <a:spcPts val="1200"/>
              </a:spcAft>
              <a:buFont typeface="Wingdings" pitchFamily="2" charset="2"/>
              <a:buAutoNum type="arabicPeriod"/>
            </a:pPr>
            <a:r>
              <a:rPr lang="en-US" sz="2800" dirty="0" smtClean="0"/>
              <a:t>Determine how required information will be compiled for local health departments</a:t>
            </a:r>
          </a:p>
        </p:txBody>
      </p:sp>
      <p:sp>
        <p:nvSpPr>
          <p:cNvPr id="2" name="Slide Number Placeholder 1"/>
          <p:cNvSpPr>
            <a:spLocks noGrp="1"/>
          </p:cNvSpPr>
          <p:nvPr>
            <p:ph type="sldNum" sz="quarter" idx="12"/>
          </p:nvPr>
        </p:nvSpPr>
        <p:spPr/>
        <p:txBody>
          <a:bodyPr/>
          <a:lstStyle/>
          <a:p>
            <a:fld id="{D553140A-0B6E-4E21-90D8-42CE8EA860E0}" type="slidenum">
              <a:rPr lang="en-US" smtClean="0"/>
              <a:t>7</a:t>
            </a:fld>
            <a:endParaRPr lang="en-US"/>
          </a:p>
        </p:txBody>
      </p:sp>
    </p:spTree>
    <p:extLst>
      <p:ext uri="{BB962C8B-B14F-4D97-AF65-F5344CB8AC3E}">
        <p14:creationId xmlns:p14="http://schemas.microsoft.com/office/powerpoint/2010/main" val="317806923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533400" y="304800"/>
            <a:ext cx="8382000" cy="838200"/>
          </a:xfrm>
        </p:spPr>
        <p:txBody>
          <a:bodyPr/>
          <a:lstStyle/>
          <a:p>
            <a:pPr algn="l" eaLnBrk="1" hangingPunct="1"/>
            <a:r>
              <a:rPr lang="en-US" b="1" dirty="0" smtClean="0"/>
              <a:t>Assumptions</a:t>
            </a:r>
          </a:p>
        </p:txBody>
      </p:sp>
      <p:sp>
        <p:nvSpPr>
          <p:cNvPr id="9220" name="Rectangle 3"/>
          <p:cNvSpPr>
            <a:spLocks noGrp="1" noChangeArrowheads="1"/>
          </p:cNvSpPr>
          <p:nvPr>
            <p:ph type="body" idx="1"/>
          </p:nvPr>
        </p:nvSpPr>
        <p:spPr>
          <a:xfrm>
            <a:off x="685800" y="1219200"/>
            <a:ext cx="7239000" cy="5410200"/>
          </a:xfrm>
        </p:spPr>
        <p:txBody>
          <a:bodyPr>
            <a:normAutofit/>
          </a:bodyPr>
          <a:lstStyle/>
          <a:p>
            <a:pPr>
              <a:spcBef>
                <a:spcPts val="1200"/>
              </a:spcBef>
              <a:spcAft>
                <a:spcPts val="1200"/>
              </a:spcAft>
              <a:buSzPct val="100000"/>
            </a:pPr>
            <a:r>
              <a:rPr lang="en-US" sz="2800" dirty="0" smtClean="0"/>
              <a:t>Scenario is plausible</a:t>
            </a:r>
          </a:p>
          <a:p>
            <a:pPr>
              <a:spcBef>
                <a:spcPts val="1200"/>
              </a:spcBef>
              <a:spcAft>
                <a:spcPts val="1200"/>
              </a:spcAft>
              <a:buSzPct val="100000"/>
            </a:pPr>
            <a:r>
              <a:rPr lang="en-US" sz="2800" dirty="0" smtClean="0"/>
              <a:t>Players are familiar with the organization’s Private Medication Center plan </a:t>
            </a:r>
          </a:p>
          <a:p>
            <a:pPr>
              <a:spcBef>
                <a:spcPts val="1200"/>
              </a:spcBef>
              <a:spcAft>
                <a:spcPts val="1200"/>
              </a:spcAft>
              <a:buSzPct val="100000"/>
            </a:pPr>
            <a:r>
              <a:rPr lang="en-US" sz="2800" dirty="0" smtClean="0"/>
              <a:t>All response partners across the Seattle area are involved in the response to this incident</a:t>
            </a:r>
          </a:p>
        </p:txBody>
      </p:sp>
      <p:sp>
        <p:nvSpPr>
          <p:cNvPr id="2" name="Slide Number Placeholder 1"/>
          <p:cNvSpPr>
            <a:spLocks noGrp="1"/>
          </p:cNvSpPr>
          <p:nvPr>
            <p:ph type="sldNum" sz="quarter" idx="12"/>
          </p:nvPr>
        </p:nvSpPr>
        <p:spPr/>
        <p:txBody>
          <a:bodyPr/>
          <a:lstStyle/>
          <a:p>
            <a:fld id="{D553140A-0B6E-4E21-90D8-42CE8EA860E0}" type="slidenum">
              <a:rPr lang="en-US" smtClean="0"/>
              <a:t>8</a:t>
            </a:fld>
            <a:endParaRPr lang="en-US"/>
          </a:p>
        </p:txBody>
      </p:sp>
    </p:spTree>
    <p:extLst>
      <p:ext uri="{BB962C8B-B14F-4D97-AF65-F5344CB8AC3E}">
        <p14:creationId xmlns:p14="http://schemas.microsoft.com/office/powerpoint/2010/main" val="338795456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ctrTitle" idx="4294967295"/>
          </p:nvPr>
        </p:nvSpPr>
        <p:spPr>
          <a:xfrm>
            <a:off x="457200" y="381000"/>
            <a:ext cx="8229600" cy="771525"/>
          </a:xfrm>
        </p:spPr>
        <p:txBody>
          <a:bodyPr>
            <a:normAutofit/>
          </a:bodyPr>
          <a:lstStyle/>
          <a:p>
            <a:pPr algn="l" eaLnBrk="1" hangingPunct="1"/>
            <a:r>
              <a:rPr lang="en-US" b="1" dirty="0" smtClean="0"/>
              <a:t>Scenario</a:t>
            </a:r>
          </a:p>
        </p:txBody>
      </p:sp>
      <p:sp>
        <p:nvSpPr>
          <p:cNvPr id="14340" name="Rectangle 4"/>
          <p:cNvSpPr>
            <a:spLocks noGrp="1" noChangeArrowheads="1"/>
          </p:cNvSpPr>
          <p:nvPr>
            <p:ph type="subTitle" idx="4294967295"/>
          </p:nvPr>
        </p:nvSpPr>
        <p:spPr>
          <a:xfrm>
            <a:off x="533400" y="1219200"/>
            <a:ext cx="5181600" cy="2057400"/>
          </a:xfrm>
        </p:spPr>
        <p:txBody>
          <a:bodyPr>
            <a:noAutofit/>
          </a:bodyPr>
          <a:lstStyle/>
          <a:p>
            <a:pPr marL="0" indent="0">
              <a:lnSpc>
                <a:spcPct val="90000"/>
              </a:lnSpc>
              <a:spcBef>
                <a:spcPts val="1200"/>
              </a:spcBef>
              <a:spcAft>
                <a:spcPts val="1200"/>
              </a:spcAft>
              <a:buSzPct val="70000"/>
              <a:buNone/>
            </a:pPr>
            <a:r>
              <a:rPr lang="en-US" sz="2800" dirty="0" smtClean="0"/>
              <a:t>The local police department notified the state department of health that they received an anonymous tip that the deadly bacteria, tularemia, was purposefully released at </a:t>
            </a:r>
            <a:r>
              <a:rPr lang="en-US" sz="2800" dirty="0" smtClean="0"/>
              <a:t>a local </a:t>
            </a:r>
            <a:r>
              <a:rPr lang="en-US" sz="2800" dirty="0" smtClean="0"/>
              <a:t>mall during </a:t>
            </a:r>
            <a:r>
              <a:rPr lang="en-US" sz="2800" dirty="0" smtClean="0"/>
              <a:t>this weekend’s art festival. </a:t>
            </a:r>
            <a:endParaRPr lang="en-US" sz="2800" dirty="0" smtClean="0"/>
          </a:p>
          <a:p>
            <a:pPr marL="0" indent="0">
              <a:lnSpc>
                <a:spcPct val="90000"/>
              </a:lnSpc>
              <a:spcBef>
                <a:spcPts val="1200"/>
              </a:spcBef>
              <a:spcAft>
                <a:spcPts val="1200"/>
              </a:spcAft>
              <a:buSzPct val="70000"/>
              <a:buNone/>
            </a:pPr>
            <a:r>
              <a:rPr lang="en-US" sz="2800" dirty="0" smtClean="0"/>
              <a:t>The local public health department conducted an investigation and confirmed the presence of the bacteria. </a:t>
            </a:r>
          </a:p>
        </p:txBody>
      </p:sp>
      <p:sp>
        <p:nvSpPr>
          <p:cNvPr id="2" name="Slide Number Placeholder 1"/>
          <p:cNvSpPr>
            <a:spLocks noGrp="1"/>
          </p:cNvSpPr>
          <p:nvPr>
            <p:ph type="sldNum" sz="quarter" idx="12"/>
          </p:nvPr>
        </p:nvSpPr>
        <p:spPr/>
        <p:txBody>
          <a:bodyPr/>
          <a:lstStyle/>
          <a:p>
            <a:fld id="{D553140A-0B6E-4E21-90D8-42CE8EA860E0}" type="slidenum">
              <a:rPr lang="en-US" smtClean="0"/>
              <a:t>9</a:t>
            </a:fld>
            <a:endParaRPr lang="en-US"/>
          </a:p>
        </p:txBody>
      </p:sp>
      <p:pic>
        <p:nvPicPr>
          <p:cNvPr id="6" name="Picture 2" descr="http://publichealth.metrokc.gov/graphics/imagebank/medical/images/medical01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1300976"/>
            <a:ext cx="2773304" cy="410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7337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1565</TotalTime>
  <Words>1131</Words>
  <Application>Microsoft Office PowerPoint</Application>
  <PresentationFormat>On-screen Show (4:3)</PresentationFormat>
  <Paragraphs>145</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Testing Your  Private Medication Center   Bioterrorism Attack Tabletop Exercise </vt:lpstr>
      <vt:lpstr>Agenda</vt:lpstr>
      <vt:lpstr>What is a Tabletop Exercise?</vt:lpstr>
      <vt:lpstr>What is a Tabletop Exercise?</vt:lpstr>
      <vt:lpstr>Procedural Notes</vt:lpstr>
      <vt:lpstr>Organizational Planning for Private Medication Centers(PMC)</vt:lpstr>
      <vt:lpstr>Exercise Objectives</vt:lpstr>
      <vt:lpstr>Assumptions</vt:lpstr>
      <vt:lpstr>Scenario</vt:lpstr>
      <vt:lpstr>Situation Update 1 - DAY ONE</vt:lpstr>
      <vt:lpstr>Questions</vt:lpstr>
      <vt:lpstr>Situation Update 2 – DAY TWO</vt:lpstr>
      <vt:lpstr>Tularemia Treatment Overview</vt:lpstr>
      <vt:lpstr>Tularemia Treatment - Continued</vt:lpstr>
      <vt:lpstr>Questions</vt:lpstr>
      <vt:lpstr>Questions - Continued</vt:lpstr>
      <vt:lpstr>PowerPoint Presentation</vt:lpstr>
      <vt:lpstr>Situation Update 3 – DAY THREE</vt:lpstr>
      <vt:lpstr>Questions</vt:lpstr>
      <vt:lpstr>Questions - Continued</vt:lpstr>
      <vt:lpstr>PowerPoint Presentation</vt:lpstr>
    </vt:vector>
  </TitlesOfParts>
  <Company>King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Bioterrorism Attack Tabletop Exercise</dc:title>
  <dc:creator>Dulaney, Michelle</dc:creator>
  <cp:lastModifiedBy>Dulaney, Michelle</cp:lastModifiedBy>
  <cp:revision>110</cp:revision>
  <cp:lastPrinted>2013-07-23T20:55:00Z</cp:lastPrinted>
  <dcterms:created xsi:type="dcterms:W3CDTF">2013-06-24T15:31:54Z</dcterms:created>
  <dcterms:modified xsi:type="dcterms:W3CDTF">2013-08-21T17:43:28Z</dcterms:modified>
</cp:coreProperties>
</file>