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2" r:id="rId2"/>
    <p:sldId id="275" r:id="rId3"/>
    <p:sldId id="299" r:id="rId4"/>
    <p:sldId id="301" r:id="rId5"/>
    <p:sldId id="302" r:id="rId6"/>
    <p:sldId id="303" r:id="rId7"/>
    <p:sldId id="304" r:id="rId8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Strausz-Clark" initials="JS" lastIdx="7" clrIdx="0">
    <p:extLst>
      <p:ext uri="{19B8F6BF-5375-455C-9EA6-DF929625EA0E}">
        <p15:presenceInfo xmlns:p15="http://schemas.microsoft.com/office/powerpoint/2012/main" userId="S-1-5-21-846595197-6366469-79907194-2753" providerId="AD"/>
      </p:ext>
    </p:extLst>
  </p:cmAuthor>
  <p:cmAuthor id="2" name="Elizabeth Spieth" initials="ES" lastIdx="10" clrIdx="1">
    <p:extLst>
      <p:ext uri="{19B8F6BF-5375-455C-9EA6-DF929625EA0E}">
        <p15:presenceInfo xmlns:p15="http://schemas.microsoft.com/office/powerpoint/2012/main" userId="601e064fa64fb8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 autoAdjust="0"/>
    <p:restoredTop sz="86386" autoAdjust="0"/>
  </p:normalViewPr>
  <p:slideViewPr>
    <p:cSldViewPr snapToGrid="0">
      <p:cViewPr varScale="1">
        <p:scale>
          <a:sx n="99" d="100"/>
          <a:sy n="99" d="100"/>
        </p:scale>
        <p:origin x="25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A6D2CA-AB9F-42CB-9DE2-FBD3A1141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F3BB4-2075-4491-AF58-321993F77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93D8-ECC3-4A57-BA5A-D5FE4A458D51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9D02C-78D3-461E-B7CE-18C03F4AB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E8A3C-875C-459B-8AA6-1DEF0C4065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B62A-A65B-4243-B81E-FC5E2C23425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CC8C8E-13FE-4A6F-B228-53C9D73BE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8" y="8012296"/>
            <a:ext cx="6954838" cy="122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83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109C4-1B9B-4F3F-82C0-770E1C1EDC3F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38788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016-63FD-434F-80D0-69BBFA99C1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678113" y="1155700"/>
            <a:ext cx="12311063" cy="69246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03BCDE61-0DAB-4F59-B66C-6B25FC061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6D0B687-5327-48EF-B1B2-F84B84C1AE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19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511F65D5-FFDD-44FC-94E5-256294244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2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3BC40C5-48D9-4E31-BD4B-759F89CD3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86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0006D70-A53E-433E-926C-45FFC4886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2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15FC01F-21F6-48CE-A68B-2FDA660D7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22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73016-63FD-434F-80D0-69BBFA99C19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5D43B9C7-4B6C-4BCD-A074-63EB04552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DC95-E7A5-4142-BF1D-ABB375D67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07630-FFE6-4098-95FC-28586D703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C2C54-3B08-40D4-A3F7-19DDDA07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6AC6-7006-4860-B82C-C5028EA21CC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7B4D-748B-4026-92D5-9F7710CA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6CE4D-C5DE-4759-BE62-D0244BC3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CF577A-8663-4810-87C7-A33BC4A43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DBDAD7"/>
              </a:clrFrom>
              <a:clrTo>
                <a:srgbClr val="DBDAD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6194"/>
            <a:ext cx="12192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3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EA6C-7020-45F4-A2BE-25F3D174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13AAF-08A9-4713-943E-9CD1142AB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A98E4-FCE6-4C0B-A026-DF7B209F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3E41-58C9-482B-B7A9-DFA404021867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BCD83-384E-4B63-A9AD-226B2760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89A9F-246E-4090-ACB9-9B68856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7A235-0BEE-402C-9C66-9AFC2793E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A5885-30E2-4ABB-A74C-285B1C957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24B4-1A18-4556-815A-AF9ABE04A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7D0E-511E-4A77-BBDF-F8DECA8C6C0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C5FE1-BAFD-4EE4-B30C-5851E573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0F625-273A-4444-8602-59B35054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6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1CCF2-AE4E-4C10-9593-98421F03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D765E-F333-4068-B0A8-C013CAB9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D955-A2DD-468E-A74C-F39726E3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1F30-8D27-417E-9479-2B44C146DC39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8FC63-86A5-482F-A5B1-6041DD21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8EF7A-C54C-4762-BD3F-1C72576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2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A68A8-6B40-4163-8677-61FB23AF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39C0C-2505-4EAD-8644-5BA2EFE7D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234B-9860-4728-A4D7-7CC0E75A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D4D0-7751-413C-AB0C-D916590CB03C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A49C8-AA21-434F-BB8B-CAD2CDF3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1EBCC-CD40-4801-BF53-A85BA50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2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F58A-D087-438F-B55F-0D10B176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41AD6-AD7F-4FCB-BEB6-0C580215B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3BCC-CBD1-4B4F-9C75-F72322067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F9B8E-19FF-4626-BB12-860B1C1B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9D7A-E7FC-4477-BFAC-B4BE15CD25A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015F4-2309-4589-A655-C4427E14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A1C3A-8D8C-41BC-8F7B-0A6FFC03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6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6DE2A-27AD-41C3-AC30-5EF6353D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63ABD-3241-4BC7-80DB-F2F269CAD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A2670-1929-4176-83D8-4928B1338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53CD5-CF4B-44D5-845F-6E78D9C8C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666B4-DC88-46A6-B9D9-236A0BB19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7F928-2748-45DF-BB1B-EE8EB949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E612-0DC1-411B-AC1D-728452040C4B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767EA-8106-46D8-80F5-620334C0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801F2C-1B13-447A-8762-95FDCD108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0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1EE0-A0C3-4EB5-BCC2-7AB7563D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D94A2-DBEC-4034-81BF-36D2FB47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06D7-77A7-4B40-BD22-BF992126F762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B4B28-5165-4ABA-BEDF-CE9DEF68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61C85-75ED-4FA9-8606-EB2D4833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8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D202D-3C5B-4627-8587-4187417C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1A5C-BAF6-4B6A-B0BB-2314CDFBFBEC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D3817-006F-4118-A3A6-C6454CDD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566B2-D970-474D-AEC9-B2F1D25B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D8AD-7037-4FC1-ACB7-CD2BF72E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14855-43CD-4818-BCF2-FD56E7294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38393-F8FA-427E-B54C-0D2518F94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154C5-6BC8-44BF-8BBB-280E63FA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5D7E-C981-4BDF-99A1-CB3F17E84527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B537B-4E7F-482C-A99B-FF57FCEC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9752B-83A3-4185-8A8A-26C19F95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0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8BE6-1FE6-4A5E-8237-082402E4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B1E984-D494-4CFF-890C-59039C4E3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D4C48-FE2A-4980-9056-817E5617F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B95BE-A65A-497E-BD7C-3091B25A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B4D7-5C4F-4BBB-81CC-AA4380E8D0A1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8EAE4-0DD7-4922-89D2-15746BEE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95593-03C1-4B9B-93AA-97B693F9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F4E0-6E7C-485A-8000-9E17D84B5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2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EC9EC-DA26-41EC-AC91-FDB6C431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557D7-63EC-4F3E-BC79-CFB2149F0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76D58-F1F9-4A14-B57A-E8DADBDE1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B087F-12A6-459F-A53A-2E45FD6C82FC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ECAE6-5044-4D12-BF1A-7994F1AF2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0D8ED-C115-49E8-BB5F-74E3689C9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B93F4E0-6E7C-485A-8000-9E17D84B5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3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AFEF-9983-4733-B524-EE273DD4D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42531"/>
            <a:ext cx="9144000" cy="86743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Eastrail Partners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5D3B9C-1295-46FA-BE79-CD3195720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Briefing to Regional Advisory Council</a:t>
            </a:r>
          </a:p>
          <a:p>
            <a:r>
              <a:rPr lang="en-US" dirty="0"/>
              <a:t>Matt Cohen and Taldi Harrison</a:t>
            </a:r>
          </a:p>
          <a:p>
            <a:r>
              <a:rPr lang="en-US" dirty="0"/>
              <a:t>October 17, 2019</a:t>
            </a:r>
          </a:p>
        </p:txBody>
      </p:sp>
    </p:spTree>
    <p:extLst>
      <p:ext uri="{BB962C8B-B14F-4D97-AF65-F5344CB8AC3E}">
        <p14:creationId xmlns:p14="http://schemas.microsoft.com/office/powerpoint/2010/main" val="180014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D51C39A-A341-48EB-8412-6F4520722C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/>
                </a:solidFill>
              </a:rPr>
              <a:t>DISCUSSION OUTLINE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CBC926-79D7-4021-A2D4-385999415C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Status of Eastrail Partners Startup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Board of Directors Expansion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Executive Director Hiring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Looking Ahead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Questions and Answers</a:t>
            </a:r>
          </a:p>
          <a:p>
            <a:pPr algn="l"/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F1453D-ABBC-4634-852F-BFFD0987EAB0}"/>
              </a:ext>
            </a:extLst>
          </p:cNvPr>
          <p:cNvSpPr txBox="1"/>
          <p:nvPr/>
        </p:nvSpPr>
        <p:spPr>
          <a:xfrm>
            <a:off x="11828399" y="6526557"/>
            <a:ext cx="35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63475DD-4AA4-483A-B9C5-91EF7EFC0AEA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CF8153-71EF-4F33-952E-6ACC0DA5ED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31"/>
          <a:stretch/>
        </p:blipFill>
        <p:spPr>
          <a:xfrm>
            <a:off x="9264447" y="2"/>
            <a:ext cx="2926080" cy="244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8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D51C39A-A341-48EB-8412-6F4520722C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5400" b="1" dirty="0">
                <a:solidFill>
                  <a:schemeClr val="accent6"/>
                </a:solidFill>
              </a:rPr>
              <a:t>STARTUP STATUS UPDATE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CBC926-79D7-4021-A2D4-385999415C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6444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sz="2000" b="1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6BBA3F-9694-4220-86CB-846FBBACBB68}"/>
              </a:ext>
            </a:extLst>
          </p:cNvPr>
          <p:cNvSpPr txBox="1">
            <a:spLocks/>
          </p:cNvSpPr>
          <p:nvPr/>
        </p:nvSpPr>
        <p:spPr>
          <a:xfrm>
            <a:off x="2281084" y="1825625"/>
            <a:ext cx="90727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ESTABLISHED </a:t>
            </a:r>
            <a:r>
              <a:rPr lang="en-US" sz="3200" dirty="0"/>
              <a:t>as WA State nonprofit (July 2019)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EXCEEDED </a:t>
            </a:r>
            <a:r>
              <a:rPr lang="en-US" sz="3200" dirty="0"/>
              <a:t>target for private startup fundraising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ELECTED </a:t>
            </a:r>
            <a:r>
              <a:rPr lang="en-US" sz="3200" dirty="0"/>
              <a:t>officers and board of directors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HELD </a:t>
            </a:r>
            <a:r>
              <a:rPr lang="en-US" sz="3200" dirty="0"/>
              <a:t>two board meetings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b="1" dirty="0"/>
              <a:t>ESTABLISHED </a:t>
            </a:r>
            <a:r>
              <a:rPr lang="en-US" sz="3200" dirty="0"/>
              <a:t>finances and adopted FY 2019 budget and preliminary FY 2020 budget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49D8C-D321-41F2-94C3-4C438AE60BA8}"/>
              </a:ext>
            </a:extLst>
          </p:cNvPr>
          <p:cNvSpPr txBox="1"/>
          <p:nvPr/>
        </p:nvSpPr>
        <p:spPr>
          <a:xfrm>
            <a:off x="11752976" y="6526557"/>
            <a:ext cx="43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07F682D-3363-4B08-A4D4-DEE389C71845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1B18F6-6B38-482D-BB18-BF87A8F1F9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10"/>
          <a:stretch/>
        </p:blipFill>
        <p:spPr>
          <a:xfrm>
            <a:off x="0" y="0"/>
            <a:ext cx="2743200" cy="237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3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D51C39A-A341-48EB-8412-6F4520722C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6"/>
                </a:solidFill>
              </a:rPr>
              <a:t>BOARD OF DIRECTORS EXPANSION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CBC926-79D7-4021-A2D4-385999415C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6444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sz="2000" b="1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6BBA3F-9694-4220-86CB-846FBBACBB6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200" b="1" dirty="0"/>
              <a:t>IDENTIFYING</a:t>
            </a:r>
            <a:r>
              <a:rPr lang="en-US" sz="3200" dirty="0"/>
              <a:t> and </a:t>
            </a:r>
            <a:r>
              <a:rPr lang="en-US" sz="3200" b="1" dirty="0"/>
              <a:t>RECRUITING</a:t>
            </a:r>
            <a:r>
              <a:rPr lang="en-US" sz="3200" dirty="0"/>
              <a:t> new members 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Current membership = 12, target membership = 17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Timeline – now through the end of this year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200" b="1" dirty="0"/>
              <a:t>EVALUATED</a:t>
            </a:r>
            <a:r>
              <a:rPr lang="en-US" sz="3200" dirty="0"/>
              <a:t> current board composition and identified gaps to fill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200" b="1" dirty="0"/>
              <a:t>CONSULTING </a:t>
            </a:r>
            <a:r>
              <a:rPr lang="en-US" sz="3200" dirty="0"/>
              <a:t>with KC Office of Equity and Social Justice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49D8C-D321-41F2-94C3-4C438AE60BA8}"/>
              </a:ext>
            </a:extLst>
          </p:cNvPr>
          <p:cNvSpPr txBox="1"/>
          <p:nvPr/>
        </p:nvSpPr>
        <p:spPr>
          <a:xfrm>
            <a:off x="11752976" y="6526557"/>
            <a:ext cx="43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07F682D-3363-4B08-A4D4-DEE389C7184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04A522EA-B159-4371-8FB6-188E1557CC8B}"/>
              </a:ext>
            </a:extLst>
          </p:cNvPr>
          <p:cNvSpPr/>
          <p:nvPr/>
        </p:nvSpPr>
        <p:spPr>
          <a:xfrm>
            <a:off x="1752600" y="4683934"/>
            <a:ext cx="8686800" cy="914400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CALL TO ACTION: </a:t>
            </a:r>
            <a:r>
              <a:rPr lang="en-US" sz="2800" b="1" dirty="0"/>
              <a:t>Suggest potential new members</a:t>
            </a:r>
          </a:p>
        </p:txBody>
      </p:sp>
    </p:spTree>
    <p:extLst>
      <p:ext uri="{BB962C8B-B14F-4D97-AF65-F5344CB8AC3E}">
        <p14:creationId xmlns:p14="http://schemas.microsoft.com/office/powerpoint/2010/main" val="1451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D51C39A-A341-48EB-8412-6F4520722C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6"/>
                </a:solidFill>
              </a:rPr>
              <a:t>EXECUTIVE DIRECTOR SEARCH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CBC926-79D7-4021-A2D4-385999415C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6444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sz="2000" b="1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6BBA3F-9694-4220-86CB-846FBBACBB6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b="1" dirty="0"/>
              <a:t>POSTED </a:t>
            </a:r>
            <a:r>
              <a:rPr lang="en-US" sz="3600" dirty="0"/>
              <a:t>and</a:t>
            </a:r>
            <a:r>
              <a:rPr lang="en-US" sz="3600" b="1" dirty="0"/>
              <a:t> DISTRIBUTED </a:t>
            </a:r>
            <a:r>
              <a:rPr lang="en-US" sz="3600" dirty="0"/>
              <a:t>hiring announcement (September 2019)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b="1" dirty="0"/>
              <a:t>TIMELINE</a:t>
            </a:r>
            <a:r>
              <a:rPr lang="en-US" sz="3600" dirty="0"/>
              <a:t>: onboard new ED by end of 2019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49D8C-D321-41F2-94C3-4C438AE60BA8}"/>
              </a:ext>
            </a:extLst>
          </p:cNvPr>
          <p:cNvSpPr txBox="1"/>
          <p:nvPr/>
        </p:nvSpPr>
        <p:spPr>
          <a:xfrm>
            <a:off x="11752976" y="6526557"/>
            <a:ext cx="43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07F682D-3363-4B08-A4D4-DEE389C7184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007A548A-D0A0-442F-B175-FBCC95A95C3A}"/>
              </a:ext>
            </a:extLst>
          </p:cNvPr>
          <p:cNvSpPr/>
          <p:nvPr/>
        </p:nvSpPr>
        <p:spPr>
          <a:xfrm>
            <a:off x="975360" y="3629451"/>
            <a:ext cx="10332720" cy="914400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CALL TO ACTION: </a:t>
            </a:r>
            <a:r>
              <a:rPr lang="en-US" sz="2800" b="1" dirty="0"/>
              <a:t>Send hiring announcement to your networks</a:t>
            </a:r>
          </a:p>
        </p:txBody>
      </p:sp>
    </p:spTree>
    <p:extLst>
      <p:ext uri="{BB962C8B-B14F-4D97-AF65-F5344CB8AC3E}">
        <p14:creationId xmlns:p14="http://schemas.microsoft.com/office/powerpoint/2010/main" val="92303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D51C39A-A341-48EB-8412-6F4520722C3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accent6"/>
                </a:solidFill>
              </a:rPr>
              <a:t>LOOKING AHEAD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CBC926-79D7-4021-A2D4-385999415C7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6444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sz="2000" b="1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6BBA3F-9694-4220-86CB-846FBBACBB6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200" b="1" dirty="0"/>
              <a:t>Finalize service agreement with RAC members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200" b="1" dirty="0"/>
              <a:t>After new Executive Director is hired: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Develop and implement financial and operational plans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Develop and implement communications and outreach plan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Identify opportunities for sponsorships and partnerships</a:t>
            </a:r>
          </a:p>
          <a:p>
            <a:pPr marL="1200150" lvl="1" indent="-742950" algn="l">
              <a:buFont typeface="Courier New" panose="02070309020205020404" pitchFamily="49" charset="0"/>
              <a:buChar char="o"/>
            </a:pPr>
            <a:r>
              <a:rPr lang="en-US" sz="2400" dirty="0"/>
              <a:t>Secure exemplary partnership within one year of signed agreement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49D8C-D321-41F2-94C3-4C438AE60BA8}"/>
              </a:ext>
            </a:extLst>
          </p:cNvPr>
          <p:cNvSpPr txBox="1"/>
          <p:nvPr/>
        </p:nvSpPr>
        <p:spPr>
          <a:xfrm>
            <a:off x="11752976" y="6526557"/>
            <a:ext cx="43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07F682D-3363-4B08-A4D4-DEE389C71845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4E90A3-3136-4E91-A77C-FDC349B6D4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6"/>
          <a:stretch/>
        </p:blipFill>
        <p:spPr>
          <a:xfrm>
            <a:off x="9442897" y="0"/>
            <a:ext cx="2743200" cy="228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7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FB52-1F2F-4C95-96DF-3DEC130BA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95BFF-E978-4DA5-89FB-C817FB1998FD}"/>
              </a:ext>
            </a:extLst>
          </p:cNvPr>
          <p:cNvSpPr txBox="1"/>
          <p:nvPr/>
        </p:nvSpPr>
        <p:spPr>
          <a:xfrm>
            <a:off x="7103633" y="4768549"/>
            <a:ext cx="4023360" cy="8229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/>
              <a:t>Graphic Credits: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Eastrail Partners – King County Parks Division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“Discussion” – Hans Gerhard Meier from Noun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“Startup” – Gregor Cresnar from Noun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“Next” – Roselin Christina.S from Noun Project</a:t>
            </a:r>
          </a:p>
        </p:txBody>
      </p:sp>
    </p:spTree>
    <p:extLst>
      <p:ext uri="{BB962C8B-B14F-4D97-AF65-F5344CB8AC3E}">
        <p14:creationId xmlns:p14="http://schemas.microsoft.com/office/powerpoint/2010/main" val="29328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256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Eastrail Partners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STRATEGIES</dc:title>
  <dc:creator>Emelie East</dc:creator>
  <cp:lastModifiedBy>Steadman, Marka</cp:lastModifiedBy>
  <cp:revision>138</cp:revision>
  <cp:lastPrinted>2019-10-17T14:38:54Z</cp:lastPrinted>
  <dcterms:created xsi:type="dcterms:W3CDTF">2018-06-18T21:37:55Z</dcterms:created>
  <dcterms:modified xsi:type="dcterms:W3CDTF">2019-10-17T14:40:10Z</dcterms:modified>
</cp:coreProperties>
</file>