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1"/>
  </p:notesMasterIdLst>
  <p:sldIdLst>
    <p:sldId id="256" r:id="rId5"/>
    <p:sldId id="257" r:id="rId6"/>
    <p:sldId id="258" r:id="rId7"/>
    <p:sldId id="261" r:id="rId8"/>
    <p:sldId id="259" r:id="rId9"/>
    <p:sldId id="26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EEA024-EA2C-4EB4-8237-E68160378DC9}" v="7" dt="2021-07-14T17:21:20.1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rauz, Daniel" userId="0c110b7c-569e-4e8b-8ff3-8abf893bc589" providerId="ADAL" clId="{34EEA024-EA2C-4EB4-8237-E68160378DC9}"/>
    <pc:docChg chg="undo custSel modSld">
      <pc:chgData name="Arauz, Daniel" userId="0c110b7c-569e-4e8b-8ff3-8abf893bc589" providerId="ADAL" clId="{34EEA024-EA2C-4EB4-8237-E68160378DC9}" dt="2021-07-14T17:21:24.953" v="281" actId="1076"/>
      <pc:docMkLst>
        <pc:docMk/>
      </pc:docMkLst>
      <pc:sldChg chg="modSp">
        <pc:chgData name="Arauz, Daniel" userId="0c110b7c-569e-4e8b-8ff3-8abf893bc589" providerId="ADAL" clId="{34EEA024-EA2C-4EB4-8237-E68160378DC9}" dt="2021-07-14T17:18:41.637" v="52" actId="20577"/>
        <pc:sldMkLst>
          <pc:docMk/>
          <pc:sldMk cId="4041255045" sldId="257"/>
        </pc:sldMkLst>
        <pc:graphicFrameChg chg="mod">
          <ac:chgData name="Arauz, Daniel" userId="0c110b7c-569e-4e8b-8ff3-8abf893bc589" providerId="ADAL" clId="{34EEA024-EA2C-4EB4-8237-E68160378DC9}" dt="2021-07-14T17:18:41.637" v="52" actId="20577"/>
          <ac:graphicFrameMkLst>
            <pc:docMk/>
            <pc:sldMk cId="4041255045" sldId="257"/>
            <ac:graphicFrameMk id="5" creationId="{A02EF582-82EC-47C5-9F92-62BFDE9203B9}"/>
          </ac:graphicFrameMkLst>
        </pc:graphicFrameChg>
      </pc:sldChg>
      <pc:sldChg chg="modSp mod">
        <pc:chgData name="Arauz, Daniel" userId="0c110b7c-569e-4e8b-8ff3-8abf893bc589" providerId="ADAL" clId="{34EEA024-EA2C-4EB4-8237-E68160378DC9}" dt="2021-07-14T17:21:08.397" v="276" actId="20577"/>
        <pc:sldMkLst>
          <pc:docMk/>
          <pc:sldMk cId="1919730241" sldId="258"/>
        </pc:sldMkLst>
        <pc:spChg chg="mod">
          <ac:chgData name="Arauz, Daniel" userId="0c110b7c-569e-4e8b-8ff3-8abf893bc589" providerId="ADAL" clId="{34EEA024-EA2C-4EB4-8237-E68160378DC9}" dt="2021-07-14T17:21:08.397" v="276" actId="20577"/>
          <ac:spMkLst>
            <pc:docMk/>
            <pc:sldMk cId="1919730241" sldId="258"/>
            <ac:spMk id="3" creationId="{EA3C40BD-0DDB-45F6-B38E-A0C1FE6D7D98}"/>
          </ac:spMkLst>
        </pc:spChg>
      </pc:sldChg>
      <pc:sldChg chg="modSp mod">
        <pc:chgData name="Arauz, Daniel" userId="0c110b7c-569e-4e8b-8ff3-8abf893bc589" providerId="ADAL" clId="{34EEA024-EA2C-4EB4-8237-E68160378DC9}" dt="2021-07-14T17:21:24.953" v="281" actId="1076"/>
        <pc:sldMkLst>
          <pc:docMk/>
          <pc:sldMk cId="3310523806" sldId="260"/>
        </pc:sldMkLst>
        <pc:spChg chg="mod">
          <ac:chgData name="Arauz, Daniel" userId="0c110b7c-569e-4e8b-8ff3-8abf893bc589" providerId="ADAL" clId="{34EEA024-EA2C-4EB4-8237-E68160378DC9}" dt="2021-07-14T17:21:22.626" v="280" actId="20577"/>
          <ac:spMkLst>
            <pc:docMk/>
            <pc:sldMk cId="3310523806" sldId="260"/>
            <ac:spMk id="3" creationId="{11682B63-4601-4270-8C1E-18F0E0008EB3}"/>
          </ac:spMkLst>
        </pc:spChg>
        <pc:picChg chg="mod">
          <ac:chgData name="Arauz, Daniel" userId="0c110b7c-569e-4e8b-8ff3-8abf893bc589" providerId="ADAL" clId="{34EEA024-EA2C-4EB4-8237-E68160378DC9}" dt="2021-07-14T17:21:24.953" v="281" actId="1076"/>
          <ac:picMkLst>
            <pc:docMk/>
            <pc:sldMk cId="3310523806" sldId="260"/>
            <ac:picMk id="5" creationId="{265BA797-3B9E-49C8-B022-EFD36235FD3C}"/>
          </ac:picMkLst>
        </pc:picChg>
      </pc:sldChg>
    </pc:docChg>
  </pc:docChgLst>
  <pc:docChgLst>
    <pc:chgData name="Arauz, Daniel" userId="0c110b7c-569e-4e8b-8ff3-8abf893bc589" providerId="ADAL" clId="{FE8C0DC1-3085-441A-8461-646D211EAEBF}"/>
    <pc:docChg chg="modSld">
      <pc:chgData name="Arauz, Daniel" userId="0c110b7c-569e-4e8b-8ff3-8abf893bc589" providerId="ADAL" clId="{FE8C0DC1-3085-441A-8461-646D211EAEBF}" dt="2021-06-14T18:07:59.788" v="104" actId="20577"/>
      <pc:docMkLst>
        <pc:docMk/>
      </pc:docMkLst>
      <pc:sldChg chg="modSp">
        <pc:chgData name="Arauz, Daniel" userId="0c110b7c-569e-4e8b-8ff3-8abf893bc589" providerId="ADAL" clId="{FE8C0DC1-3085-441A-8461-646D211EAEBF}" dt="2021-06-14T18:07:59.788" v="104" actId="20577"/>
        <pc:sldMkLst>
          <pc:docMk/>
          <pc:sldMk cId="986177424" sldId="259"/>
        </pc:sldMkLst>
        <pc:graphicFrameChg chg="mod">
          <ac:chgData name="Arauz, Daniel" userId="0c110b7c-569e-4e8b-8ff3-8abf893bc589" providerId="ADAL" clId="{FE8C0DC1-3085-441A-8461-646D211EAEBF}" dt="2021-06-14T18:07:59.788" v="104" actId="20577"/>
          <ac:graphicFrameMkLst>
            <pc:docMk/>
            <pc:sldMk cId="986177424" sldId="259"/>
            <ac:graphicFrameMk id="5" creationId="{372187D9-8FF4-4C2C-A3D9-094AD1052359}"/>
          </ac:graphicFrameMkLst>
        </pc:graphicFrame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10.png"/><Relationship Id="rId7" Type="http://schemas.openxmlformats.org/officeDocument/2006/relationships/image" Target="../media/image12.png"/><Relationship Id="rId2" Type="http://schemas.openxmlformats.org/officeDocument/2006/relationships/image" Target="../media/image2.svg"/><Relationship Id="rId1" Type="http://schemas.openxmlformats.org/officeDocument/2006/relationships/image" Target="../media/image9.png"/><Relationship Id="rId6" Type="http://schemas.openxmlformats.org/officeDocument/2006/relationships/image" Target="../media/image6.svg"/><Relationship Id="rId5" Type="http://schemas.openxmlformats.org/officeDocument/2006/relationships/image" Target="../media/image11.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18/5/colors/Iconchunking_coloredtext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bg1"/>
    </dgm:fillClrLst>
    <dgm:linClrLst meth="repeat">
      <a:schemeClr val="lt2">
        <a:alpha val="0"/>
      </a:schemeClr>
    </dgm:linClrLst>
    <dgm:effectClrLst/>
    <dgm:txLinClrLst/>
    <dgm:txFillClrLst meth="repeat">
      <a:schemeClr val="dk1"/>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dgm:fillClrLst>
    <dgm:linClrLst meth="repeat">
      <a:schemeClr val="lt2">
        <a:alpha val="0"/>
      </a:schemeClr>
    </dgm:linClrLst>
    <dgm:effectClrLst/>
    <dgm:txLinClrLst/>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dk2">
        <a:alpha val="0"/>
      </a:schemeClr>
    </dgm:fillClrLst>
    <dgm:linClrLst meth="repeat">
      <a:schemeClr val="dk2">
        <a:alpha val="0"/>
      </a:schemeClr>
    </dgm:linClrLst>
    <dgm:effectClrLst/>
    <dgm:txLinClrLst/>
    <dgm:txFillClrLst meth="repeat">
      <a:schemeClr val="dk2"/>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869866-87EC-49F2-88DE-47FE39A72EC3}" type="doc">
      <dgm:prSet loTypeId="urn:microsoft.com/office/officeart/2018/2/layout/IconCircleList" loCatId="icon" qsTypeId="urn:microsoft.com/office/officeart/2005/8/quickstyle/simple1" qsCatId="simple" csTypeId="urn:microsoft.com/office/officeart/2018/5/colors/Iconchunking_coloredtext_accent0_3" csCatId="mainScheme" phldr="1"/>
      <dgm:spPr/>
      <dgm:t>
        <a:bodyPr/>
        <a:lstStyle/>
        <a:p>
          <a:endParaRPr lang="en-US"/>
        </a:p>
      </dgm:t>
    </dgm:pt>
    <dgm:pt modelId="{0EB471CC-61E4-48F9-9CE8-0AD57620C970}">
      <dgm:prSet/>
      <dgm:spPr/>
      <dgm:t>
        <a:bodyPr/>
        <a:lstStyle/>
        <a:p>
          <a:pPr>
            <a:lnSpc>
              <a:spcPct val="100000"/>
            </a:lnSpc>
          </a:pPr>
          <a:r>
            <a:rPr lang="en-US" dirty="0"/>
            <a:t>The Trusted Partner Network is comprised of trusted community leaders from across King County</a:t>
          </a:r>
        </a:p>
      </dgm:t>
    </dgm:pt>
    <dgm:pt modelId="{BC54A957-5F73-4448-B4D7-34C377A13761}" type="parTrans" cxnId="{FFFBE985-75D8-4254-8254-1A105FA1073B}">
      <dgm:prSet/>
      <dgm:spPr/>
      <dgm:t>
        <a:bodyPr/>
        <a:lstStyle/>
        <a:p>
          <a:endParaRPr lang="en-US"/>
        </a:p>
      </dgm:t>
    </dgm:pt>
    <dgm:pt modelId="{6E78BE86-89B8-452D-AEC3-DBD32036EE4A}" type="sibTrans" cxnId="{FFFBE985-75D8-4254-8254-1A105FA1073B}">
      <dgm:prSet/>
      <dgm:spPr/>
      <dgm:t>
        <a:bodyPr/>
        <a:lstStyle/>
        <a:p>
          <a:pPr>
            <a:lnSpc>
              <a:spcPct val="100000"/>
            </a:lnSpc>
          </a:pPr>
          <a:endParaRPr lang="en-US"/>
        </a:p>
      </dgm:t>
    </dgm:pt>
    <dgm:pt modelId="{B7BF03BF-B8BA-4009-9C60-B07A4EEFD458}">
      <dgm:prSet/>
      <dgm:spPr/>
      <dgm:t>
        <a:bodyPr/>
        <a:lstStyle/>
        <a:p>
          <a:pPr>
            <a:lnSpc>
              <a:spcPct val="100000"/>
            </a:lnSpc>
          </a:pPr>
          <a:r>
            <a:rPr lang="en-US"/>
            <a:t>The Network is language-based and meant to ensure that all language communities have the information they need to deal with emergency situations</a:t>
          </a:r>
        </a:p>
      </dgm:t>
    </dgm:pt>
    <dgm:pt modelId="{66695385-6320-44BD-8B43-867BA3A4B667}" type="parTrans" cxnId="{7FBAAAF5-9581-4D21-B954-7E58F3D526B6}">
      <dgm:prSet/>
      <dgm:spPr/>
      <dgm:t>
        <a:bodyPr/>
        <a:lstStyle/>
        <a:p>
          <a:endParaRPr lang="en-US"/>
        </a:p>
      </dgm:t>
    </dgm:pt>
    <dgm:pt modelId="{ADF3A06B-BFAE-4470-84B0-9293B6BA9500}" type="sibTrans" cxnId="{7FBAAAF5-9581-4D21-B954-7E58F3D526B6}">
      <dgm:prSet/>
      <dgm:spPr/>
      <dgm:t>
        <a:bodyPr/>
        <a:lstStyle/>
        <a:p>
          <a:pPr>
            <a:lnSpc>
              <a:spcPct val="100000"/>
            </a:lnSpc>
          </a:pPr>
          <a:endParaRPr lang="en-US"/>
        </a:p>
      </dgm:t>
    </dgm:pt>
    <dgm:pt modelId="{E802B063-DDA9-4FAC-9D31-32BD89FABB5B}">
      <dgm:prSet/>
      <dgm:spPr/>
      <dgm:t>
        <a:bodyPr/>
        <a:lstStyle/>
        <a:p>
          <a:pPr>
            <a:lnSpc>
              <a:spcPct val="100000"/>
            </a:lnSpc>
          </a:pPr>
          <a:r>
            <a:rPr lang="en-US"/>
            <a:t>Partners receive alerts and share emergency and life-safety information with their community networks. They make sure no one is left behind</a:t>
          </a:r>
        </a:p>
      </dgm:t>
    </dgm:pt>
    <dgm:pt modelId="{1608B66A-0FA5-4D30-913C-816D0F5DC879}" type="parTrans" cxnId="{BEB1B00A-791D-4C98-ADF0-1E508E5437D8}">
      <dgm:prSet/>
      <dgm:spPr/>
      <dgm:t>
        <a:bodyPr/>
        <a:lstStyle/>
        <a:p>
          <a:endParaRPr lang="en-US"/>
        </a:p>
      </dgm:t>
    </dgm:pt>
    <dgm:pt modelId="{C37FB064-6D63-4093-8D19-E0272EE27113}" type="sibTrans" cxnId="{BEB1B00A-791D-4C98-ADF0-1E508E5437D8}">
      <dgm:prSet/>
      <dgm:spPr/>
      <dgm:t>
        <a:bodyPr/>
        <a:lstStyle/>
        <a:p>
          <a:pPr>
            <a:lnSpc>
              <a:spcPct val="100000"/>
            </a:lnSpc>
          </a:pPr>
          <a:endParaRPr lang="en-US"/>
        </a:p>
      </dgm:t>
    </dgm:pt>
    <dgm:pt modelId="{3292EAEB-D9BB-48E9-905B-C2A009FC593A}">
      <dgm:prSet/>
      <dgm:spPr/>
      <dgm:t>
        <a:bodyPr/>
        <a:lstStyle/>
        <a:p>
          <a:pPr>
            <a:lnSpc>
              <a:spcPct val="100000"/>
            </a:lnSpc>
          </a:pPr>
          <a:r>
            <a:rPr lang="en-US"/>
            <a:t>KCOEM will host orientations, drills, and provide as much pre-translated material as possible for TPN members</a:t>
          </a:r>
        </a:p>
      </dgm:t>
    </dgm:pt>
    <dgm:pt modelId="{076AE7BE-5729-4FDB-A27A-86F867F959C8}" type="parTrans" cxnId="{46463B51-9E9F-4967-9759-28F22A7B9BA7}">
      <dgm:prSet/>
      <dgm:spPr/>
      <dgm:t>
        <a:bodyPr/>
        <a:lstStyle/>
        <a:p>
          <a:endParaRPr lang="en-US"/>
        </a:p>
      </dgm:t>
    </dgm:pt>
    <dgm:pt modelId="{2D9C8472-9532-4B5A-85F1-F9CE69D0CC14}" type="sibTrans" cxnId="{46463B51-9E9F-4967-9759-28F22A7B9BA7}">
      <dgm:prSet/>
      <dgm:spPr/>
      <dgm:t>
        <a:bodyPr/>
        <a:lstStyle/>
        <a:p>
          <a:endParaRPr lang="en-US"/>
        </a:p>
      </dgm:t>
    </dgm:pt>
    <dgm:pt modelId="{27E3F6B0-E291-461D-807E-B75AAAEB5D8A}" type="pres">
      <dgm:prSet presAssocID="{75869866-87EC-49F2-88DE-47FE39A72EC3}" presName="root" presStyleCnt="0">
        <dgm:presLayoutVars>
          <dgm:dir/>
          <dgm:resizeHandles val="exact"/>
        </dgm:presLayoutVars>
      </dgm:prSet>
      <dgm:spPr/>
    </dgm:pt>
    <dgm:pt modelId="{65FC9C72-C397-40C2-B33C-E94B1972B3CC}" type="pres">
      <dgm:prSet presAssocID="{75869866-87EC-49F2-88DE-47FE39A72EC3}" presName="container" presStyleCnt="0">
        <dgm:presLayoutVars>
          <dgm:dir/>
          <dgm:resizeHandles val="exact"/>
        </dgm:presLayoutVars>
      </dgm:prSet>
      <dgm:spPr/>
    </dgm:pt>
    <dgm:pt modelId="{0FAEB03F-19E2-44AB-82DD-2C0E96952F72}" type="pres">
      <dgm:prSet presAssocID="{0EB471CC-61E4-48F9-9CE8-0AD57620C970}" presName="compNode" presStyleCnt="0"/>
      <dgm:spPr/>
    </dgm:pt>
    <dgm:pt modelId="{3BE88319-573E-4CC6-9189-F6973322753C}" type="pres">
      <dgm:prSet presAssocID="{0EB471CC-61E4-48F9-9CE8-0AD57620C970}" presName="iconBgRect" presStyleLbl="bgShp" presStyleIdx="0" presStyleCnt="4"/>
      <dgm:spPr/>
    </dgm:pt>
    <dgm:pt modelId="{FD5DF429-A8F6-496B-A962-D45731793467}" type="pres">
      <dgm:prSet presAssocID="{0EB471CC-61E4-48F9-9CE8-0AD57620C970}"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andshake"/>
        </a:ext>
      </dgm:extLst>
    </dgm:pt>
    <dgm:pt modelId="{BCC57802-5544-46D7-8A79-997F8986AB99}" type="pres">
      <dgm:prSet presAssocID="{0EB471CC-61E4-48F9-9CE8-0AD57620C970}" presName="spaceRect" presStyleCnt="0"/>
      <dgm:spPr/>
    </dgm:pt>
    <dgm:pt modelId="{C90D04BA-10BA-46F7-A425-D5E74F9D5EE4}" type="pres">
      <dgm:prSet presAssocID="{0EB471CC-61E4-48F9-9CE8-0AD57620C970}" presName="textRect" presStyleLbl="revTx" presStyleIdx="0" presStyleCnt="4">
        <dgm:presLayoutVars>
          <dgm:chMax val="1"/>
          <dgm:chPref val="1"/>
        </dgm:presLayoutVars>
      </dgm:prSet>
      <dgm:spPr/>
    </dgm:pt>
    <dgm:pt modelId="{82FB0A67-6C48-47F0-B382-9C09D0D79F8A}" type="pres">
      <dgm:prSet presAssocID="{6E78BE86-89B8-452D-AEC3-DBD32036EE4A}" presName="sibTrans" presStyleLbl="sibTrans2D1" presStyleIdx="0" presStyleCnt="0"/>
      <dgm:spPr/>
    </dgm:pt>
    <dgm:pt modelId="{2FAF9BEA-F059-4E1E-84FB-49DF439DF0BB}" type="pres">
      <dgm:prSet presAssocID="{B7BF03BF-B8BA-4009-9C60-B07A4EEFD458}" presName="compNode" presStyleCnt="0"/>
      <dgm:spPr/>
    </dgm:pt>
    <dgm:pt modelId="{CDE618CF-628A-473F-853D-F986536BB35E}" type="pres">
      <dgm:prSet presAssocID="{B7BF03BF-B8BA-4009-9C60-B07A4EEFD458}" presName="iconBgRect" presStyleLbl="bgShp" presStyleIdx="1" presStyleCnt="4"/>
      <dgm:spPr/>
    </dgm:pt>
    <dgm:pt modelId="{49B5D79A-4D5E-40A4-B5C9-6E125D2C65BE}" type="pres">
      <dgm:prSet presAssocID="{B7BF03BF-B8BA-4009-9C60-B07A4EEFD458}"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User Network"/>
        </a:ext>
      </dgm:extLst>
    </dgm:pt>
    <dgm:pt modelId="{109B1F8D-FEF0-4B18-8158-5516E2D8217E}" type="pres">
      <dgm:prSet presAssocID="{B7BF03BF-B8BA-4009-9C60-B07A4EEFD458}" presName="spaceRect" presStyleCnt="0"/>
      <dgm:spPr/>
    </dgm:pt>
    <dgm:pt modelId="{00249C06-5783-443A-A6BC-50198BD93B2D}" type="pres">
      <dgm:prSet presAssocID="{B7BF03BF-B8BA-4009-9C60-B07A4EEFD458}" presName="textRect" presStyleLbl="revTx" presStyleIdx="1" presStyleCnt="4">
        <dgm:presLayoutVars>
          <dgm:chMax val="1"/>
          <dgm:chPref val="1"/>
        </dgm:presLayoutVars>
      </dgm:prSet>
      <dgm:spPr/>
    </dgm:pt>
    <dgm:pt modelId="{8D493774-C80E-451F-BDA3-2A2239E65299}" type="pres">
      <dgm:prSet presAssocID="{ADF3A06B-BFAE-4470-84B0-9293B6BA9500}" presName="sibTrans" presStyleLbl="sibTrans2D1" presStyleIdx="0" presStyleCnt="0"/>
      <dgm:spPr/>
    </dgm:pt>
    <dgm:pt modelId="{E0D7D309-6647-44B5-838B-694F1FAC5E21}" type="pres">
      <dgm:prSet presAssocID="{E802B063-DDA9-4FAC-9D31-32BD89FABB5B}" presName="compNode" presStyleCnt="0"/>
      <dgm:spPr/>
    </dgm:pt>
    <dgm:pt modelId="{C260ADBC-ABD6-4BC2-A390-FE444B3E4F1F}" type="pres">
      <dgm:prSet presAssocID="{E802B063-DDA9-4FAC-9D31-32BD89FABB5B}" presName="iconBgRect" presStyleLbl="bgShp" presStyleIdx="2" presStyleCnt="4"/>
      <dgm:spPr/>
    </dgm:pt>
    <dgm:pt modelId="{51CACD97-B5EC-4BD8-8F39-A09A8AFC93E7}" type="pres">
      <dgm:prSet presAssocID="{E802B063-DDA9-4FAC-9D31-32BD89FABB5B}"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peaker Phone"/>
        </a:ext>
      </dgm:extLst>
    </dgm:pt>
    <dgm:pt modelId="{75D77D58-2CAC-4585-95AA-7682833294B1}" type="pres">
      <dgm:prSet presAssocID="{E802B063-DDA9-4FAC-9D31-32BD89FABB5B}" presName="spaceRect" presStyleCnt="0"/>
      <dgm:spPr/>
    </dgm:pt>
    <dgm:pt modelId="{DFBF688B-03BF-43C0-BA20-1E37A31CE6AC}" type="pres">
      <dgm:prSet presAssocID="{E802B063-DDA9-4FAC-9D31-32BD89FABB5B}" presName="textRect" presStyleLbl="revTx" presStyleIdx="2" presStyleCnt="4">
        <dgm:presLayoutVars>
          <dgm:chMax val="1"/>
          <dgm:chPref val="1"/>
        </dgm:presLayoutVars>
      </dgm:prSet>
      <dgm:spPr/>
    </dgm:pt>
    <dgm:pt modelId="{76C93F37-3613-4CD0-8E56-C8CD243C5108}" type="pres">
      <dgm:prSet presAssocID="{C37FB064-6D63-4093-8D19-E0272EE27113}" presName="sibTrans" presStyleLbl="sibTrans2D1" presStyleIdx="0" presStyleCnt="0"/>
      <dgm:spPr/>
    </dgm:pt>
    <dgm:pt modelId="{612E1C2B-582A-4ECA-B5DD-5DD7CAA2B638}" type="pres">
      <dgm:prSet presAssocID="{3292EAEB-D9BB-48E9-905B-C2A009FC593A}" presName="compNode" presStyleCnt="0"/>
      <dgm:spPr/>
    </dgm:pt>
    <dgm:pt modelId="{99DB0BF1-CA63-4F65-BD6C-F08158850C39}" type="pres">
      <dgm:prSet presAssocID="{3292EAEB-D9BB-48E9-905B-C2A009FC593A}" presName="iconBgRect" presStyleLbl="bgShp" presStyleIdx="3" presStyleCnt="4"/>
      <dgm:spPr/>
    </dgm:pt>
    <dgm:pt modelId="{97C369A2-92FC-4384-BEC9-E75294767B5D}" type="pres">
      <dgm:prSet presAssocID="{3292EAEB-D9BB-48E9-905B-C2A009FC593A}"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Presentation with Checklist"/>
        </a:ext>
      </dgm:extLst>
    </dgm:pt>
    <dgm:pt modelId="{25382FA1-E798-407A-8A0E-7CF0F6A1248F}" type="pres">
      <dgm:prSet presAssocID="{3292EAEB-D9BB-48E9-905B-C2A009FC593A}" presName="spaceRect" presStyleCnt="0"/>
      <dgm:spPr/>
    </dgm:pt>
    <dgm:pt modelId="{312C99FF-9B6A-4233-A4C1-BF54FE0AFF99}" type="pres">
      <dgm:prSet presAssocID="{3292EAEB-D9BB-48E9-905B-C2A009FC593A}" presName="textRect" presStyleLbl="revTx" presStyleIdx="3" presStyleCnt="4">
        <dgm:presLayoutVars>
          <dgm:chMax val="1"/>
          <dgm:chPref val="1"/>
        </dgm:presLayoutVars>
      </dgm:prSet>
      <dgm:spPr/>
    </dgm:pt>
  </dgm:ptLst>
  <dgm:cxnLst>
    <dgm:cxn modelId="{BEB1B00A-791D-4C98-ADF0-1E508E5437D8}" srcId="{75869866-87EC-49F2-88DE-47FE39A72EC3}" destId="{E802B063-DDA9-4FAC-9D31-32BD89FABB5B}" srcOrd="2" destOrd="0" parTransId="{1608B66A-0FA5-4D30-913C-816D0F5DC879}" sibTransId="{C37FB064-6D63-4093-8D19-E0272EE27113}"/>
    <dgm:cxn modelId="{37AA0D1B-5EF0-44A2-8C2F-1EB9E0413858}" type="presOf" srcId="{75869866-87EC-49F2-88DE-47FE39A72EC3}" destId="{27E3F6B0-E291-461D-807E-B75AAAEB5D8A}" srcOrd="0" destOrd="0" presId="urn:microsoft.com/office/officeart/2018/2/layout/IconCircleList"/>
    <dgm:cxn modelId="{426CAB20-BF8E-4012-86A5-4A99E024F74C}" type="presOf" srcId="{C37FB064-6D63-4093-8D19-E0272EE27113}" destId="{76C93F37-3613-4CD0-8E56-C8CD243C5108}" srcOrd="0" destOrd="0" presId="urn:microsoft.com/office/officeart/2018/2/layout/IconCircleList"/>
    <dgm:cxn modelId="{23AC7F60-E2CA-4C03-88AC-81B9E041D92D}" type="presOf" srcId="{0EB471CC-61E4-48F9-9CE8-0AD57620C970}" destId="{C90D04BA-10BA-46F7-A425-D5E74F9D5EE4}" srcOrd="0" destOrd="0" presId="urn:microsoft.com/office/officeart/2018/2/layout/IconCircleList"/>
    <dgm:cxn modelId="{58202D45-4F8F-454A-A439-04E2C036C2D1}" type="presOf" srcId="{3292EAEB-D9BB-48E9-905B-C2A009FC593A}" destId="{312C99FF-9B6A-4233-A4C1-BF54FE0AFF99}" srcOrd="0" destOrd="0" presId="urn:microsoft.com/office/officeart/2018/2/layout/IconCircleList"/>
    <dgm:cxn modelId="{46463B51-9E9F-4967-9759-28F22A7B9BA7}" srcId="{75869866-87EC-49F2-88DE-47FE39A72EC3}" destId="{3292EAEB-D9BB-48E9-905B-C2A009FC593A}" srcOrd="3" destOrd="0" parTransId="{076AE7BE-5729-4FDB-A27A-86F867F959C8}" sibTransId="{2D9C8472-9532-4B5A-85F1-F9CE69D0CC14}"/>
    <dgm:cxn modelId="{CD71DC7C-B808-4935-8AA0-0F4742291524}" type="presOf" srcId="{6E78BE86-89B8-452D-AEC3-DBD32036EE4A}" destId="{82FB0A67-6C48-47F0-B382-9C09D0D79F8A}" srcOrd="0" destOrd="0" presId="urn:microsoft.com/office/officeart/2018/2/layout/IconCircleList"/>
    <dgm:cxn modelId="{FFFBE985-75D8-4254-8254-1A105FA1073B}" srcId="{75869866-87EC-49F2-88DE-47FE39A72EC3}" destId="{0EB471CC-61E4-48F9-9CE8-0AD57620C970}" srcOrd="0" destOrd="0" parTransId="{BC54A957-5F73-4448-B4D7-34C377A13761}" sibTransId="{6E78BE86-89B8-452D-AEC3-DBD32036EE4A}"/>
    <dgm:cxn modelId="{3AB9F290-8584-4A48-877C-0A3A078B1FA3}" type="presOf" srcId="{E802B063-DDA9-4FAC-9D31-32BD89FABB5B}" destId="{DFBF688B-03BF-43C0-BA20-1E37A31CE6AC}" srcOrd="0" destOrd="0" presId="urn:microsoft.com/office/officeart/2018/2/layout/IconCircleList"/>
    <dgm:cxn modelId="{6EDD1BD2-86F1-4E3E-9296-B7311BB06187}" type="presOf" srcId="{ADF3A06B-BFAE-4470-84B0-9293B6BA9500}" destId="{8D493774-C80E-451F-BDA3-2A2239E65299}" srcOrd="0" destOrd="0" presId="urn:microsoft.com/office/officeart/2018/2/layout/IconCircleList"/>
    <dgm:cxn modelId="{C28195D5-9AC8-4E2B-B1C4-8B38B01C8C81}" type="presOf" srcId="{B7BF03BF-B8BA-4009-9C60-B07A4EEFD458}" destId="{00249C06-5783-443A-A6BC-50198BD93B2D}" srcOrd="0" destOrd="0" presId="urn:microsoft.com/office/officeart/2018/2/layout/IconCircleList"/>
    <dgm:cxn modelId="{7FBAAAF5-9581-4D21-B954-7E58F3D526B6}" srcId="{75869866-87EC-49F2-88DE-47FE39A72EC3}" destId="{B7BF03BF-B8BA-4009-9C60-B07A4EEFD458}" srcOrd="1" destOrd="0" parTransId="{66695385-6320-44BD-8B43-867BA3A4B667}" sibTransId="{ADF3A06B-BFAE-4470-84B0-9293B6BA9500}"/>
    <dgm:cxn modelId="{446D8E35-2394-45C4-8D8D-DD4C0CC3F0D8}" type="presParOf" srcId="{27E3F6B0-E291-461D-807E-B75AAAEB5D8A}" destId="{65FC9C72-C397-40C2-B33C-E94B1972B3CC}" srcOrd="0" destOrd="0" presId="urn:microsoft.com/office/officeart/2018/2/layout/IconCircleList"/>
    <dgm:cxn modelId="{720DAB65-4C6A-43B6-BAAA-31EA8C7F5E58}" type="presParOf" srcId="{65FC9C72-C397-40C2-B33C-E94B1972B3CC}" destId="{0FAEB03F-19E2-44AB-82DD-2C0E96952F72}" srcOrd="0" destOrd="0" presId="urn:microsoft.com/office/officeart/2018/2/layout/IconCircleList"/>
    <dgm:cxn modelId="{F99D57FB-56AB-4505-AD23-5B42F8766217}" type="presParOf" srcId="{0FAEB03F-19E2-44AB-82DD-2C0E96952F72}" destId="{3BE88319-573E-4CC6-9189-F6973322753C}" srcOrd="0" destOrd="0" presId="urn:microsoft.com/office/officeart/2018/2/layout/IconCircleList"/>
    <dgm:cxn modelId="{364AB78B-BE27-47BC-8D95-CD3CE9A392E5}" type="presParOf" srcId="{0FAEB03F-19E2-44AB-82DD-2C0E96952F72}" destId="{FD5DF429-A8F6-496B-A962-D45731793467}" srcOrd="1" destOrd="0" presId="urn:microsoft.com/office/officeart/2018/2/layout/IconCircleList"/>
    <dgm:cxn modelId="{2D5FAEC9-BC80-47A9-99E5-4F3DDFDF17A6}" type="presParOf" srcId="{0FAEB03F-19E2-44AB-82DD-2C0E96952F72}" destId="{BCC57802-5544-46D7-8A79-997F8986AB99}" srcOrd="2" destOrd="0" presId="urn:microsoft.com/office/officeart/2018/2/layout/IconCircleList"/>
    <dgm:cxn modelId="{817A8780-561F-4698-86F2-8F966EAE7212}" type="presParOf" srcId="{0FAEB03F-19E2-44AB-82DD-2C0E96952F72}" destId="{C90D04BA-10BA-46F7-A425-D5E74F9D5EE4}" srcOrd="3" destOrd="0" presId="urn:microsoft.com/office/officeart/2018/2/layout/IconCircleList"/>
    <dgm:cxn modelId="{09540D81-B6C2-4C23-9C71-34770AEFB701}" type="presParOf" srcId="{65FC9C72-C397-40C2-B33C-E94B1972B3CC}" destId="{82FB0A67-6C48-47F0-B382-9C09D0D79F8A}" srcOrd="1" destOrd="0" presId="urn:microsoft.com/office/officeart/2018/2/layout/IconCircleList"/>
    <dgm:cxn modelId="{56E73C4B-F9E3-423A-BB60-D77380665E7C}" type="presParOf" srcId="{65FC9C72-C397-40C2-B33C-E94B1972B3CC}" destId="{2FAF9BEA-F059-4E1E-84FB-49DF439DF0BB}" srcOrd="2" destOrd="0" presId="urn:microsoft.com/office/officeart/2018/2/layout/IconCircleList"/>
    <dgm:cxn modelId="{75F09571-E5D7-4901-8F5F-9BAAB19E0CDA}" type="presParOf" srcId="{2FAF9BEA-F059-4E1E-84FB-49DF439DF0BB}" destId="{CDE618CF-628A-473F-853D-F986536BB35E}" srcOrd="0" destOrd="0" presId="urn:microsoft.com/office/officeart/2018/2/layout/IconCircleList"/>
    <dgm:cxn modelId="{47E6C0D2-3572-4624-B497-4A3BB0988D13}" type="presParOf" srcId="{2FAF9BEA-F059-4E1E-84FB-49DF439DF0BB}" destId="{49B5D79A-4D5E-40A4-B5C9-6E125D2C65BE}" srcOrd="1" destOrd="0" presId="urn:microsoft.com/office/officeart/2018/2/layout/IconCircleList"/>
    <dgm:cxn modelId="{ACD655C7-6276-41D5-B70E-0C8A6B028A1C}" type="presParOf" srcId="{2FAF9BEA-F059-4E1E-84FB-49DF439DF0BB}" destId="{109B1F8D-FEF0-4B18-8158-5516E2D8217E}" srcOrd="2" destOrd="0" presId="urn:microsoft.com/office/officeart/2018/2/layout/IconCircleList"/>
    <dgm:cxn modelId="{8C2CAC4E-A1F2-4ACF-9C26-ED77A5629BA7}" type="presParOf" srcId="{2FAF9BEA-F059-4E1E-84FB-49DF439DF0BB}" destId="{00249C06-5783-443A-A6BC-50198BD93B2D}" srcOrd="3" destOrd="0" presId="urn:microsoft.com/office/officeart/2018/2/layout/IconCircleList"/>
    <dgm:cxn modelId="{8F50180F-2303-42D6-B55A-175EA011276A}" type="presParOf" srcId="{65FC9C72-C397-40C2-B33C-E94B1972B3CC}" destId="{8D493774-C80E-451F-BDA3-2A2239E65299}" srcOrd="3" destOrd="0" presId="urn:microsoft.com/office/officeart/2018/2/layout/IconCircleList"/>
    <dgm:cxn modelId="{3100C0D1-D88C-4A28-AECF-A0FC6179F878}" type="presParOf" srcId="{65FC9C72-C397-40C2-B33C-E94B1972B3CC}" destId="{E0D7D309-6647-44B5-838B-694F1FAC5E21}" srcOrd="4" destOrd="0" presId="urn:microsoft.com/office/officeart/2018/2/layout/IconCircleList"/>
    <dgm:cxn modelId="{04696ADD-3E76-4D1D-9190-5A2F1F69B9ED}" type="presParOf" srcId="{E0D7D309-6647-44B5-838B-694F1FAC5E21}" destId="{C260ADBC-ABD6-4BC2-A390-FE444B3E4F1F}" srcOrd="0" destOrd="0" presId="urn:microsoft.com/office/officeart/2018/2/layout/IconCircleList"/>
    <dgm:cxn modelId="{46AE847D-91C2-4382-AB45-544856813EB6}" type="presParOf" srcId="{E0D7D309-6647-44B5-838B-694F1FAC5E21}" destId="{51CACD97-B5EC-4BD8-8F39-A09A8AFC93E7}" srcOrd="1" destOrd="0" presId="urn:microsoft.com/office/officeart/2018/2/layout/IconCircleList"/>
    <dgm:cxn modelId="{B753F1FC-F57B-4C8E-801E-9685C6F5D042}" type="presParOf" srcId="{E0D7D309-6647-44B5-838B-694F1FAC5E21}" destId="{75D77D58-2CAC-4585-95AA-7682833294B1}" srcOrd="2" destOrd="0" presId="urn:microsoft.com/office/officeart/2018/2/layout/IconCircleList"/>
    <dgm:cxn modelId="{78B06834-B423-4FC8-87DF-155E6DD78B22}" type="presParOf" srcId="{E0D7D309-6647-44B5-838B-694F1FAC5E21}" destId="{DFBF688B-03BF-43C0-BA20-1E37A31CE6AC}" srcOrd="3" destOrd="0" presId="urn:microsoft.com/office/officeart/2018/2/layout/IconCircleList"/>
    <dgm:cxn modelId="{607DA320-FF56-4708-A6C5-E17193047DFC}" type="presParOf" srcId="{65FC9C72-C397-40C2-B33C-E94B1972B3CC}" destId="{76C93F37-3613-4CD0-8E56-C8CD243C5108}" srcOrd="5" destOrd="0" presId="urn:microsoft.com/office/officeart/2018/2/layout/IconCircleList"/>
    <dgm:cxn modelId="{88374827-BB5B-4C48-B3B1-28460505D294}" type="presParOf" srcId="{65FC9C72-C397-40C2-B33C-E94B1972B3CC}" destId="{612E1C2B-582A-4ECA-B5DD-5DD7CAA2B638}" srcOrd="6" destOrd="0" presId="urn:microsoft.com/office/officeart/2018/2/layout/IconCircleList"/>
    <dgm:cxn modelId="{EA7095BA-0591-44E8-A63C-5BF3F000D8CF}" type="presParOf" srcId="{612E1C2B-582A-4ECA-B5DD-5DD7CAA2B638}" destId="{99DB0BF1-CA63-4F65-BD6C-F08158850C39}" srcOrd="0" destOrd="0" presId="urn:microsoft.com/office/officeart/2018/2/layout/IconCircleList"/>
    <dgm:cxn modelId="{8F4CBA33-FC6A-4649-814D-AF033A68AF2C}" type="presParOf" srcId="{612E1C2B-582A-4ECA-B5DD-5DD7CAA2B638}" destId="{97C369A2-92FC-4384-BEC9-E75294767B5D}" srcOrd="1" destOrd="0" presId="urn:microsoft.com/office/officeart/2018/2/layout/IconCircleList"/>
    <dgm:cxn modelId="{CF6DD0DC-9460-4EFA-B817-75B3DAA9FBBF}" type="presParOf" srcId="{612E1C2B-582A-4ECA-B5DD-5DD7CAA2B638}" destId="{25382FA1-E798-407A-8A0E-7CF0F6A1248F}" srcOrd="2" destOrd="0" presId="urn:microsoft.com/office/officeart/2018/2/layout/IconCircleList"/>
    <dgm:cxn modelId="{BA1563A3-572A-445D-B6F1-709BD849A1A3}" type="presParOf" srcId="{612E1C2B-582A-4ECA-B5DD-5DD7CAA2B638}" destId="{312C99FF-9B6A-4233-A4C1-BF54FE0AFF99}"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4B3B8B-0AA4-4564-A0B3-FAA7439403D5}" type="doc">
      <dgm:prSet loTypeId="urn:microsoft.com/office/officeart/2009/3/layout/HorizontalOrganizationChart" loCatId="hierarchy" qsTypeId="urn:microsoft.com/office/officeart/2005/8/quickstyle/simple1" qsCatId="simple" csTypeId="urn:microsoft.com/office/officeart/2005/8/colors/colorful2" csCatId="colorful" phldr="1"/>
      <dgm:spPr/>
      <dgm:t>
        <a:bodyPr/>
        <a:lstStyle/>
        <a:p>
          <a:endParaRPr lang="en-US"/>
        </a:p>
      </dgm:t>
    </dgm:pt>
    <dgm:pt modelId="{6C6B23AB-93E6-4332-92A0-66D1ACF2407B}">
      <dgm:prSet/>
      <dgm:spPr/>
      <dgm:t>
        <a:bodyPr/>
        <a:lstStyle/>
        <a:p>
          <a:r>
            <a:rPr lang="en-US"/>
            <a:t>How often will I be contacted?</a:t>
          </a:r>
        </a:p>
      </dgm:t>
    </dgm:pt>
    <dgm:pt modelId="{45DA1178-B7F5-4C96-967D-1C58BC455E74}" type="parTrans" cxnId="{2CA6DF0E-78CB-4B31-9310-C2FA1A052693}">
      <dgm:prSet/>
      <dgm:spPr/>
      <dgm:t>
        <a:bodyPr/>
        <a:lstStyle/>
        <a:p>
          <a:endParaRPr lang="en-US"/>
        </a:p>
      </dgm:t>
    </dgm:pt>
    <dgm:pt modelId="{76B91A9D-39B2-4479-903F-C91D0331B16C}" type="sibTrans" cxnId="{2CA6DF0E-78CB-4B31-9310-C2FA1A052693}">
      <dgm:prSet/>
      <dgm:spPr/>
      <dgm:t>
        <a:bodyPr/>
        <a:lstStyle/>
        <a:p>
          <a:endParaRPr lang="en-US"/>
        </a:p>
      </dgm:t>
    </dgm:pt>
    <dgm:pt modelId="{28007E57-1328-4101-86EE-695F12273FD2}">
      <dgm:prSet/>
      <dgm:spPr/>
      <dgm:t>
        <a:bodyPr/>
        <a:lstStyle/>
        <a:p>
          <a:r>
            <a:rPr lang="en-US" dirty="0"/>
            <a:t>Likely between 3-5 times a year for emergencies, plus a few </a:t>
          </a:r>
          <a:r>
            <a:rPr lang="en-US"/>
            <a:t>practice drills.</a:t>
          </a:r>
        </a:p>
      </dgm:t>
    </dgm:pt>
    <dgm:pt modelId="{36A87D96-6005-4018-9675-AF21C5AAD102}" type="parTrans" cxnId="{94166333-075C-4D42-BC7B-EAC1279AC755}">
      <dgm:prSet/>
      <dgm:spPr/>
      <dgm:t>
        <a:bodyPr/>
        <a:lstStyle/>
        <a:p>
          <a:endParaRPr lang="en-US"/>
        </a:p>
      </dgm:t>
    </dgm:pt>
    <dgm:pt modelId="{3784032E-57F9-4564-8D5B-40F3B09CF4F1}" type="sibTrans" cxnId="{94166333-075C-4D42-BC7B-EAC1279AC755}">
      <dgm:prSet/>
      <dgm:spPr/>
      <dgm:t>
        <a:bodyPr/>
        <a:lstStyle/>
        <a:p>
          <a:endParaRPr lang="en-US"/>
        </a:p>
      </dgm:t>
    </dgm:pt>
    <dgm:pt modelId="{12A4249E-BA3A-4176-9A47-B0F30ADE7E17}">
      <dgm:prSet/>
      <dgm:spPr/>
      <dgm:t>
        <a:bodyPr/>
        <a:lstStyle/>
        <a:p>
          <a:r>
            <a:rPr lang="en-US"/>
            <a:t>Will my information/data be protected?</a:t>
          </a:r>
        </a:p>
      </dgm:t>
    </dgm:pt>
    <dgm:pt modelId="{FD3BE1F6-0C3F-40E9-A0B3-8B399ACC2395}" type="parTrans" cxnId="{A59BE353-F742-4004-BB98-FE2431718BD9}">
      <dgm:prSet/>
      <dgm:spPr/>
      <dgm:t>
        <a:bodyPr/>
        <a:lstStyle/>
        <a:p>
          <a:endParaRPr lang="en-US"/>
        </a:p>
      </dgm:t>
    </dgm:pt>
    <dgm:pt modelId="{1F765F83-E47B-4FE6-A7E3-464550885478}" type="sibTrans" cxnId="{A59BE353-F742-4004-BB98-FE2431718BD9}">
      <dgm:prSet/>
      <dgm:spPr/>
      <dgm:t>
        <a:bodyPr/>
        <a:lstStyle/>
        <a:p>
          <a:endParaRPr lang="en-US"/>
        </a:p>
      </dgm:t>
    </dgm:pt>
    <dgm:pt modelId="{2B3302AE-DAD6-4230-9D8A-0A4E8C2F8034}">
      <dgm:prSet/>
      <dgm:spPr/>
      <dgm:t>
        <a:bodyPr/>
        <a:lstStyle/>
        <a:p>
          <a:r>
            <a:rPr lang="en-US"/>
            <a:t>As community members, the contact information you provide, such as personal emails, cell phone numbers, etc. is not subject to release.</a:t>
          </a:r>
        </a:p>
      </dgm:t>
    </dgm:pt>
    <dgm:pt modelId="{6E8929AF-4569-4665-9625-006B8177E850}" type="parTrans" cxnId="{50149E1F-9907-4F99-A067-3EE0A2C9B6F7}">
      <dgm:prSet/>
      <dgm:spPr/>
      <dgm:t>
        <a:bodyPr/>
        <a:lstStyle/>
        <a:p>
          <a:endParaRPr lang="en-US"/>
        </a:p>
      </dgm:t>
    </dgm:pt>
    <dgm:pt modelId="{129DB94A-A1FF-4390-B128-4DC1D6BE391C}" type="sibTrans" cxnId="{50149E1F-9907-4F99-A067-3EE0A2C9B6F7}">
      <dgm:prSet/>
      <dgm:spPr/>
      <dgm:t>
        <a:bodyPr/>
        <a:lstStyle/>
        <a:p>
          <a:endParaRPr lang="en-US"/>
        </a:p>
      </dgm:t>
    </dgm:pt>
    <dgm:pt modelId="{0C286C22-4E0D-462B-9AE3-F82BC248F7F5}">
      <dgm:prSet/>
      <dgm:spPr/>
      <dgm:t>
        <a:bodyPr/>
        <a:lstStyle/>
        <a:p>
          <a:r>
            <a:rPr lang="en-US"/>
            <a:t>Am I always expected to translate?</a:t>
          </a:r>
        </a:p>
      </dgm:t>
    </dgm:pt>
    <dgm:pt modelId="{11B32B1D-1406-41B6-A3A7-EE049C6C5771}" type="parTrans" cxnId="{C844590A-0222-483B-ABEC-768C6230543C}">
      <dgm:prSet/>
      <dgm:spPr/>
      <dgm:t>
        <a:bodyPr/>
        <a:lstStyle/>
        <a:p>
          <a:endParaRPr lang="en-US"/>
        </a:p>
      </dgm:t>
    </dgm:pt>
    <dgm:pt modelId="{88C68AA7-8C22-4D69-8D28-2FD8EA9F236E}" type="sibTrans" cxnId="{C844590A-0222-483B-ABEC-768C6230543C}">
      <dgm:prSet/>
      <dgm:spPr/>
      <dgm:t>
        <a:bodyPr/>
        <a:lstStyle/>
        <a:p>
          <a:endParaRPr lang="en-US"/>
        </a:p>
      </dgm:t>
    </dgm:pt>
    <dgm:pt modelId="{9964B08C-91F1-43A5-9830-4317CE481CBB}">
      <dgm:prSet/>
      <dgm:spPr/>
      <dgm:t>
        <a:bodyPr/>
        <a:lstStyle/>
        <a:p>
          <a:r>
            <a:rPr lang="en-US"/>
            <a:t>The County has many messages pre-translated and will provide these as available</a:t>
          </a:r>
        </a:p>
      </dgm:t>
    </dgm:pt>
    <dgm:pt modelId="{22880297-927E-4A29-BB92-1D6DC948C522}" type="parTrans" cxnId="{D0D63909-D518-4676-B239-6436415C7A94}">
      <dgm:prSet/>
      <dgm:spPr/>
      <dgm:t>
        <a:bodyPr/>
        <a:lstStyle/>
        <a:p>
          <a:endParaRPr lang="en-US"/>
        </a:p>
      </dgm:t>
    </dgm:pt>
    <dgm:pt modelId="{ADCB8C38-EB61-463B-B2C0-10C6DE15D089}" type="sibTrans" cxnId="{D0D63909-D518-4676-B239-6436415C7A94}">
      <dgm:prSet/>
      <dgm:spPr/>
      <dgm:t>
        <a:bodyPr/>
        <a:lstStyle/>
        <a:p>
          <a:endParaRPr lang="en-US"/>
        </a:p>
      </dgm:t>
    </dgm:pt>
    <dgm:pt modelId="{95808BB9-4B1E-4A6E-BA6E-B250B2A5E8C9}">
      <dgm:prSet/>
      <dgm:spPr/>
      <dgm:t>
        <a:bodyPr/>
        <a:lstStyle/>
        <a:p>
          <a:r>
            <a:rPr lang="en-US"/>
            <a:t>How do I know when to stop sharing information/when an emergency is over?</a:t>
          </a:r>
        </a:p>
      </dgm:t>
    </dgm:pt>
    <dgm:pt modelId="{C43407F3-3FED-4FED-9CF7-BE0ABA507266}" type="parTrans" cxnId="{CAC1D10D-027D-4748-93A1-5CBF2C7E2874}">
      <dgm:prSet/>
      <dgm:spPr/>
      <dgm:t>
        <a:bodyPr/>
        <a:lstStyle/>
        <a:p>
          <a:endParaRPr lang="en-US"/>
        </a:p>
      </dgm:t>
    </dgm:pt>
    <dgm:pt modelId="{EF054242-AEC6-45B1-90E1-0E4B0FF9B4CD}" type="sibTrans" cxnId="{CAC1D10D-027D-4748-93A1-5CBF2C7E2874}">
      <dgm:prSet/>
      <dgm:spPr/>
      <dgm:t>
        <a:bodyPr/>
        <a:lstStyle/>
        <a:p>
          <a:endParaRPr lang="en-US"/>
        </a:p>
      </dgm:t>
    </dgm:pt>
    <dgm:pt modelId="{796C571E-EF9F-4E24-ADCF-9B5C2B096898}">
      <dgm:prSet/>
      <dgm:spPr/>
      <dgm:t>
        <a:bodyPr/>
        <a:lstStyle/>
        <a:p>
          <a:r>
            <a:rPr lang="en-US"/>
            <a:t>Please share to reach as many people as possible. If there is new or continuing information to share, you'll receive a new text.</a:t>
          </a:r>
        </a:p>
      </dgm:t>
    </dgm:pt>
    <dgm:pt modelId="{93CB04B0-AA1B-460F-87B5-DC83C991C022}" type="parTrans" cxnId="{DD286298-C873-41BA-AD7B-CAFAAE9F226D}">
      <dgm:prSet/>
      <dgm:spPr/>
      <dgm:t>
        <a:bodyPr/>
        <a:lstStyle/>
        <a:p>
          <a:endParaRPr lang="en-US"/>
        </a:p>
      </dgm:t>
    </dgm:pt>
    <dgm:pt modelId="{178E2EE4-D95E-49F1-A736-178B9A528810}" type="sibTrans" cxnId="{DD286298-C873-41BA-AD7B-CAFAAE9F226D}">
      <dgm:prSet/>
      <dgm:spPr/>
      <dgm:t>
        <a:bodyPr/>
        <a:lstStyle/>
        <a:p>
          <a:endParaRPr lang="en-US"/>
        </a:p>
      </dgm:t>
    </dgm:pt>
    <dgm:pt modelId="{601D81C2-2CBF-45B6-8B49-3722594D2794}">
      <dgm:prSet/>
      <dgm:spPr/>
      <dgm:t>
        <a:bodyPr/>
        <a:lstStyle/>
        <a:p>
          <a:r>
            <a:rPr lang="en-US"/>
            <a:t>Will there be an orientation?</a:t>
          </a:r>
        </a:p>
      </dgm:t>
    </dgm:pt>
    <dgm:pt modelId="{3F20C228-6437-4A84-BF32-4A0AD3F2881F}" type="parTrans" cxnId="{720E74EC-5133-4AE2-A727-B6006C1D913D}">
      <dgm:prSet/>
      <dgm:spPr/>
      <dgm:t>
        <a:bodyPr/>
        <a:lstStyle/>
        <a:p>
          <a:endParaRPr lang="en-US"/>
        </a:p>
      </dgm:t>
    </dgm:pt>
    <dgm:pt modelId="{7017E578-C1C2-4635-BF2F-5FD01D4B6312}" type="sibTrans" cxnId="{720E74EC-5133-4AE2-A727-B6006C1D913D}">
      <dgm:prSet/>
      <dgm:spPr/>
      <dgm:t>
        <a:bodyPr/>
        <a:lstStyle/>
        <a:p>
          <a:endParaRPr lang="en-US"/>
        </a:p>
      </dgm:t>
    </dgm:pt>
    <dgm:pt modelId="{9C59F1E7-ABB2-499D-B5F7-01D1CE0C4188}">
      <dgm:prSet/>
      <dgm:spPr/>
      <dgm:t>
        <a:bodyPr/>
        <a:lstStyle/>
        <a:p>
          <a:r>
            <a:rPr lang="en-US"/>
            <a:t>Yes, multiple online orientations will take place in 2021.</a:t>
          </a:r>
        </a:p>
      </dgm:t>
    </dgm:pt>
    <dgm:pt modelId="{31F8635A-C51C-445C-8004-27CBD93FDE12}" type="parTrans" cxnId="{116F7D26-25D0-4357-BBDF-D72A721AB70F}">
      <dgm:prSet/>
      <dgm:spPr/>
      <dgm:t>
        <a:bodyPr/>
        <a:lstStyle/>
        <a:p>
          <a:endParaRPr lang="en-US"/>
        </a:p>
      </dgm:t>
    </dgm:pt>
    <dgm:pt modelId="{71C8716F-102D-4132-8A38-0986746B24CE}" type="sibTrans" cxnId="{116F7D26-25D0-4357-BBDF-D72A721AB70F}">
      <dgm:prSet/>
      <dgm:spPr/>
      <dgm:t>
        <a:bodyPr/>
        <a:lstStyle/>
        <a:p>
          <a:endParaRPr lang="en-US"/>
        </a:p>
      </dgm:t>
    </dgm:pt>
    <dgm:pt modelId="{7EB8B45C-56AE-41F6-8104-434F7E976C14}" type="pres">
      <dgm:prSet presAssocID="{B34B3B8B-0AA4-4564-A0B3-FAA7439403D5}" presName="hierChild1" presStyleCnt="0">
        <dgm:presLayoutVars>
          <dgm:orgChart val="1"/>
          <dgm:chPref val="1"/>
          <dgm:dir/>
          <dgm:animOne val="branch"/>
          <dgm:animLvl val="lvl"/>
          <dgm:resizeHandles/>
        </dgm:presLayoutVars>
      </dgm:prSet>
      <dgm:spPr/>
    </dgm:pt>
    <dgm:pt modelId="{B71DDBED-0805-4457-8E1D-B7F6C708D110}" type="pres">
      <dgm:prSet presAssocID="{6C6B23AB-93E6-4332-92A0-66D1ACF2407B}" presName="hierRoot1" presStyleCnt="0">
        <dgm:presLayoutVars>
          <dgm:hierBranch val="init"/>
        </dgm:presLayoutVars>
      </dgm:prSet>
      <dgm:spPr/>
    </dgm:pt>
    <dgm:pt modelId="{B6B184E0-12A2-41F6-88FF-475482122DEF}" type="pres">
      <dgm:prSet presAssocID="{6C6B23AB-93E6-4332-92A0-66D1ACF2407B}" presName="rootComposite1" presStyleCnt="0"/>
      <dgm:spPr/>
    </dgm:pt>
    <dgm:pt modelId="{101E24FA-7EE5-4A79-B2AB-00D26EA21B17}" type="pres">
      <dgm:prSet presAssocID="{6C6B23AB-93E6-4332-92A0-66D1ACF2407B}" presName="rootText1" presStyleLbl="node0" presStyleIdx="0" presStyleCnt="5">
        <dgm:presLayoutVars>
          <dgm:chPref val="3"/>
        </dgm:presLayoutVars>
      </dgm:prSet>
      <dgm:spPr/>
    </dgm:pt>
    <dgm:pt modelId="{D3B91B14-4BE1-4E8F-AF88-EA412B1C4D82}" type="pres">
      <dgm:prSet presAssocID="{6C6B23AB-93E6-4332-92A0-66D1ACF2407B}" presName="rootConnector1" presStyleLbl="node1" presStyleIdx="0" presStyleCnt="0"/>
      <dgm:spPr/>
    </dgm:pt>
    <dgm:pt modelId="{CA16AF24-735F-47CB-95F5-2664D9F170CF}" type="pres">
      <dgm:prSet presAssocID="{6C6B23AB-93E6-4332-92A0-66D1ACF2407B}" presName="hierChild2" presStyleCnt="0"/>
      <dgm:spPr/>
    </dgm:pt>
    <dgm:pt modelId="{5B0F8107-CA73-47C1-9EA5-E4B00842E708}" type="pres">
      <dgm:prSet presAssocID="{36A87D96-6005-4018-9675-AF21C5AAD102}" presName="Name64" presStyleLbl="parChTrans1D2" presStyleIdx="0" presStyleCnt="5"/>
      <dgm:spPr/>
    </dgm:pt>
    <dgm:pt modelId="{CCCB76B4-FE67-41DC-921B-2F4DDF27CD8B}" type="pres">
      <dgm:prSet presAssocID="{28007E57-1328-4101-86EE-695F12273FD2}" presName="hierRoot2" presStyleCnt="0">
        <dgm:presLayoutVars>
          <dgm:hierBranch val="init"/>
        </dgm:presLayoutVars>
      </dgm:prSet>
      <dgm:spPr/>
    </dgm:pt>
    <dgm:pt modelId="{D166A6A5-8DDA-4B86-A18C-65653B2820FA}" type="pres">
      <dgm:prSet presAssocID="{28007E57-1328-4101-86EE-695F12273FD2}" presName="rootComposite" presStyleCnt="0"/>
      <dgm:spPr/>
    </dgm:pt>
    <dgm:pt modelId="{8803DF68-3116-48B7-8910-B854E057D9EE}" type="pres">
      <dgm:prSet presAssocID="{28007E57-1328-4101-86EE-695F12273FD2}" presName="rootText" presStyleLbl="node2" presStyleIdx="0" presStyleCnt="5">
        <dgm:presLayoutVars>
          <dgm:chPref val="3"/>
        </dgm:presLayoutVars>
      </dgm:prSet>
      <dgm:spPr/>
    </dgm:pt>
    <dgm:pt modelId="{EF8A7EA6-099D-4FB7-808D-E7457113AF90}" type="pres">
      <dgm:prSet presAssocID="{28007E57-1328-4101-86EE-695F12273FD2}" presName="rootConnector" presStyleLbl="node2" presStyleIdx="0" presStyleCnt="5"/>
      <dgm:spPr/>
    </dgm:pt>
    <dgm:pt modelId="{7506C53B-4304-410F-A621-E3198C1A3BF0}" type="pres">
      <dgm:prSet presAssocID="{28007E57-1328-4101-86EE-695F12273FD2}" presName="hierChild4" presStyleCnt="0"/>
      <dgm:spPr/>
    </dgm:pt>
    <dgm:pt modelId="{BB7918D0-A3ED-48ED-B81C-988EF9D37254}" type="pres">
      <dgm:prSet presAssocID="{28007E57-1328-4101-86EE-695F12273FD2}" presName="hierChild5" presStyleCnt="0"/>
      <dgm:spPr/>
    </dgm:pt>
    <dgm:pt modelId="{D293854A-9CD6-43EA-9ADB-085E1AB923B1}" type="pres">
      <dgm:prSet presAssocID="{6C6B23AB-93E6-4332-92A0-66D1ACF2407B}" presName="hierChild3" presStyleCnt="0"/>
      <dgm:spPr/>
    </dgm:pt>
    <dgm:pt modelId="{95FBDBE9-F0AE-41AF-B1AD-B987081DE5A2}" type="pres">
      <dgm:prSet presAssocID="{12A4249E-BA3A-4176-9A47-B0F30ADE7E17}" presName="hierRoot1" presStyleCnt="0">
        <dgm:presLayoutVars>
          <dgm:hierBranch val="init"/>
        </dgm:presLayoutVars>
      </dgm:prSet>
      <dgm:spPr/>
    </dgm:pt>
    <dgm:pt modelId="{B337F825-0152-4786-90F3-CE725F601724}" type="pres">
      <dgm:prSet presAssocID="{12A4249E-BA3A-4176-9A47-B0F30ADE7E17}" presName="rootComposite1" presStyleCnt="0"/>
      <dgm:spPr/>
    </dgm:pt>
    <dgm:pt modelId="{1559A714-5DDC-433D-AEC7-263BA619F1FB}" type="pres">
      <dgm:prSet presAssocID="{12A4249E-BA3A-4176-9A47-B0F30ADE7E17}" presName="rootText1" presStyleLbl="node0" presStyleIdx="1" presStyleCnt="5">
        <dgm:presLayoutVars>
          <dgm:chPref val="3"/>
        </dgm:presLayoutVars>
      </dgm:prSet>
      <dgm:spPr/>
    </dgm:pt>
    <dgm:pt modelId="{8F1C750A-01E3-4C5B-82D8-279BA48BEA2C}" type="pres">
      <dgm:prSet presAssocID="{12A4249E-BA3A-4176-9A47-B0F30ADE7E17}" presName="rootConnector1" presStyleLbl="node1" presStyleIdx="0" presStyleCnt="0"/>
      <dgm:spPr/>
    </dgm:pt>
    <dgm:pt modelId="{0DAA6787-6F13-485F-901F-ED70D2307F49}" type="pres">
      <dgm:prSet presAssocID="{12A4249E-BA3A-4176-9A47-B0F30ADE7E17}" presName="hierChild2" presStyleCnt="0"/>
      <dgm:spPr/>
    </dgm:pt>
    <dgm:pt modelId="{07401202-4A5E-4C10-A7E5-BA1E541EAC61}" type="pres">
      <dgm:prSet presAssocID="{6E8929AF-4569-4665-9625-006B8177E850}" presName="Name64" presStyleLbl="parChTrans1D2" presStyleIdx="1" presStyleCnt="5"/>
      <dgm:spPr/>
    </dgm:pt>
    <dgm:pt modelId="{B018C0A6-47EB-4B77-99A6-B852D2D19F80}" type="pres">
      <dgm:prSet presAssocID="{2B3302AE-DAD6-4230-9D8A-0A4E8C2F8034}" presName="hierRoot2" presStyleCnt="0">
        <dgm:presLayoutVars>
          <dgm:hierBranch val="init"/>
        </dgm:presLayoutVars>
      </dgm:prSet>
      <dgm:spPr/>
    </dgm:pt>
    <dgm:pt modelId="{8B883148-CC7C-444B-A251-D7D30FAB99C7}" type="pres">
      <dgm:prSet presAssocID="{2B3302AE-DAD6-4230-9D8A-0A4E8C2F8034}" presName="rootComposite" presStyleCnt="0"/>
      <dgm:spPr/>
    </dgm:pt>
    <dgm:pt modelId="{1B430BD9-0F9C-43A9-A9B7-431AF7383A75}" type="pres">
      <dgm:prSet presAssocID="{2B3302AE-DAD6-4230-9D8A-0A4E8C2F8034}" presName="rootText" presStyleLbl="node2" presStyleIdx="1" presStyleCnt="5">
        <dgm:presLayoutVars>
          <dgm:chPref val="3"/>
        </dgm:presLayoutVars>
      </dgm:prSet>
      <dgm:spPr/>
    </dgm:pt>
    <dgm:pt modelId="{9B4F38B4-3C13-446B-A2F2-92A18DE40918}" type="pres">
      <dgm:prSet presAssocID="{2B3302AE-DAD6-4230-9D8A-0A4E8C2F8034}" presName="rootConnector" presStyleLbl="node2" presStyleIdx="1" presStyleCnt="5"/>
      <dgm:spPr/>
    </dgm:pt>
    <dgm:pt modelId="{8030299E-C4A1-478B-9858-F8C4805DC888}" type="pres">
      <dgm:prSet presAssocID="{2B3302AE-DAD6-4230-9D8A-0A4E8C2F8034}" presName="hierChild4" presStyleCnt="0"/>
      <dgm:spPr/>
    </dgm:pt>
    <dgm:pt modelId="{CB5825C2-867F-4A6A-B4B3-99D5E86C5D58}" type="pres">
      <dgm:prSet presAssocID="{2B3302AE-DAD6-4230-9D8A-0A4E8C2F8034}" presName="hierChild5" presStyleCnt="0"/>
      <dgm:spPr/>
    </dgm:pt>
    <dgm:pt modelId="{2C08B325-691C-4B63-B1C9-80896310A0FD}" type="pres">
      <dgm:prSet presAssocID="{12A4249E-BA3A-4176-9A47-B0F30ADE7E17}" presName="hierChild3" presStyleCnt="0"/>
      <dgm:spPr/>
    </dgm:pt>
    <dgm:pt modelId="{DAAF9B2A-B2E1-44DF-A3A6-C72F4B286E97}" type="pres">
      <dgm:prSet presAssocID="{0C286C22-4E0D-462B-9AE3-F82BC248F7F5}" presName="hierRoot1" presStyleCnt="0">
        <dgm:presLayoutVars>
          <dgm:hierBranch val="init"/>
        </dgm:presLayoutVars>
      </dgm:prSet>
      <dgm:spPr/>
    </dgm:pt>
    <dgm:pt modelId="{044F02DC-94B4-4628-8B97-16FA530BD857}" type="pres">
      <dgm:prSet presAssocID="{0C286C22-4E0D-462B-9AE3-F82BC248F7F5}" presName="rootComposite1" presStyleCnt="0"/>
      <dgm:spPr/>
    </dgm:pt>
    <dgm:pt modelId="{AD72C686-E9A1-4136-AE87-002F970C0CEE}" type="pres">
      <dgm:prSet presAssocID="{0C286C22-4E0D-462B-9AE3-F82BC248F7F5}" presName="rootText1" presStyleLbl="node0" presStyleIdx="2" presStyleCnt="5">
        <dgm:presLayoutVars>
          <dgm:chPref val="3"/>
        </dgm:presLayoutVars>
      </dgm:prSet>
      <dgm:spPr/>
    </dgm:pt>
    <dgm:pt modelId="{C1A27E89-7F53-41E2-9F59-0BA9D351AC3B}" type="pres">
      <dgm:prSet presAssocID="{0C286C22-4E0D-462B-9AE3-F82BC248F7F5}" presName="rootConnector1" presStyleLbl="node1" presStyleIdx="0" presStyleCnt="0"/>
      <dgm:spPr/>
    </dgm:pt>
    <dgm:pt modelId="{7F722EB6-A184-4AF9-92F9-CD65D7C899EA}" type="pres">
      <dgm:prSet presAssocID="{0C286C22-4E0D-462B-9AE3-F82BC248F7F5}" presName="hierChild2" presStyleCnt="0"/>
      <dgm:spPr/>
    </dgm:pt>
    <dgm:pt modelId="{6F870B2C-5C62-475E-9A27-20AA7618BFBA}" type="pres">
      <dgm:prSet presAssocID="{22880297-927E-4A29-BB92-1D6DC948C522}" presName="Name64" presStyleLbl="parChTrans1D2" presStyleIdx="2" presStyleCnt="5"/>
      <dgm:spPr/>
    </dgm:pt>
    <dgm:pt modelId="{0DBC1F87-759D-42A8-9F77-4C893C22030D}" type="pres">
      <dgm:prSet presAssocID="{9964B08C-91F1-43A5-9830-4317CE481CBB}" presName="hierRoot2" presStyleCnt="0">
        <dgm:presLayoutVars>
          <dgm:hierBranch val="init"/>
        </dgm:presLayoutVars>
      </dgm:prSet>
      <dgm:spPr/>
    </dgm:pt>
    <dgm:pt modelId="{36FB462A-2765-4C61-8A71-3554B5E35E93}" type="pres">
      <dgm:prSet presAssocID="{9964B08C-91F1-43A5-9830-4317CE481CBB}" presName="rootComposite" presStyleCnt="0"/>
      <dgm:spPr/>
    </dgm:pt>
    <dgm:pt modelId="{19B8E9A9-51B4-4E5E-BCDB-F980D8A0B3A4}" type="pres">
      <dgm:prSet presAssocID="{9964B08C-91F1-43A5-9830-4317CE481CBB}" presName="rootText" presStyleLbl="node2" presStyleIdx="2" presStyleCnt="5">
        <dgm:presLayoutVars>
          <dgm:chPref val="3"/>
        </dgm:presLayoutVars>
      </dgm:prSet>
      <dgm:spPr/>
    </dgm:pt>
    <dgm:pt modelId="{37C7F9CA-38B6-4487-8824-3188FB6D98B1}" type="pres">
      <dgm:prSet presAssocID="{9964B08C-91F1-43A5-9830-4317CE481CBB}" presName="rootConnector" presStyleLbl="node2" presStyleIdx="2" presStyleCnt="5"/>
      <dgm:spPr/>
    </dgm:pt>
    <dgm:pt modelId="{E9CF8C2D-B801-4153-805A-311CA2849359}" type="pres">
      <dgm:prSet presAssocID="{9964B08C-91F1-43A5-9830-4317CE481CBB}" presName="hierChild4" presStyleCnt="0"/>
      <dgm:spPr/>
    </dgm:pt>
    <dgm:pt modelId="{A1B18AC4-1B6B-49BE-BE10-869ACD08E3B8}" type="pres">
      <dgm:prSet presAssocID="{9964B08C-91F1-43A5-9830-4317CE481CBB}" presName="hierChild5" presStyleCnt="0"/>
      <dgm:spPr/>
    </dgm:pt>
    <dgm:pt modelId="{B97CACC3-AABC-4650-B108-DE6872C012B7}" type="pres">
      <dgm:prSet presAssocID="{0C286C22-4E0D-462B-9AE3-F82BC248F7F5}" presName="hierChild3" presStyleCnt="0"/>
      <dgm:spPr/>
    </dgm:pt>
    <dgm:pt modelId="{25FDB159-C9CD-4322-A80D-2CC7818A6113}" type="pres">
      <dgm:prSet presAssocID="{95808BB9-4B1E-4A6E-BA6E-B250B2A5E8C9}" presName="hierRoot1" presStyleCnt="0">
        <dgm:presLayoutVars>
          <dgm:hierBranch val="init"/>
        </dgm:presLayoutVars>
      </dgm:prSet>
      <dgm:spPr/>
    </dgm:pt>
    <dgm:pt modelId="{21347543-E877-4AB0-885A-4632D3A6C001}" type="pres">
      <dgm:prSet presAssocID="{95808BB9-4B1E-4A6E-BA6E-B250B2A5E8C9}" presName="rootComposite1" presStyleCnt="0"/>
      <dgm:spPr/>
    </dgm:pt>
    <dgm:pt modelId="{5B7AD315-177A-4982-B3A7-9F8381C39EDA}" type="pres">
      <dgm:prSet presAssocID="{95808BB9-4B1E-4A6E-BA6E-B250B2A5E8C9}" presName="rootText1" presStyleLbl="node0" presStyleIdx="3" presStyleCnt="5">
        <dgm:presLayoutVars>
          <dgm:chPref val="3"/>
        </dgm:presLayoutVars>
      </dgm:prSet>
      <dgm:spPr/>
    </dgm:pt>
    <dgm:pt modelId="{F035AFC7-E565-4500-8086-AE011855DE9B}" type="pres">
      <dgm:prSet presAssocID="{95808BB9-4B1E-4A6E-BA6E-B250B2A5E8C9}" presName="rootConnector1" presStyleLbl="node1" presStyleIdx="0" presStyleCnt="0"/>
      <dgm:spPr/>
    </dgm:pt>
    <dgm:pt modelId="{8E224DBA-384D-4860-A191-72D5D31D12DE}" type="pres">
      <dgm:prSet presAssocID="{95808BB9-4B1E-4A6E-BA6E-B250B2A5E8C9}" presName="hierChild2" presStyleCnt="0"/>
      <dgm:spPr/>
    </dgm:pt>
    <dgm:pt modelId="{D2F56F3F-27AB-42A2-A906-DBC653BEF6EC}" type="pres">
      <dgm:prSet presAssocID="{93CB04B0-AA1B-460F-87B5-DC83C991C022}" presName="Name64" presStyleLbl="parChTrans1D2" presStyleIdx="3" presStyleCnt="5"/>
      <dgm:spPr/>
    </dgm:pt>
    <dgm:pt modelId="{0A164B5D-6C79-4146-A2CE-1DA9FA33D372}" type="pres">
      <dgm:prSet presAssocID="{796C571E-EF9F-4E24-ADCF-9B5C2B096898}" presName="hierRoot2" presStyleCnt="0">
        <dgm:presLayoutVars>
          <dgm:hierBranch val="init"/>
        </dgm:presLayoutVars>
      </dgm:prSet>
      <dgm:spPr/>
    </dgm:pt>
    <dgm:pt modelId="{054E0B7C-913B-4E27-B90E-811CBE3A9BAD}" type="pres">
      <dgm:prSet presAssocID="{796C571E-EF9F-4E24-ADCF-9B5C2B096898}" presName="rootComposite" presStyleCnt="0"/>
      <dgm:spPr/>
    </dgm:pt>
    <dgm:pt modelId="{556E03E4-753D-4267-A99F-D9E0D6D1ACCF}" type="pres">
      <dgm:prSet presAssocID="{796C571E-EF9F-4E24-ADCF-9B5C2B096898}" presName="rootText" presStyleLbl="node2" presStyleIdx="3" presStyleCnt="5">
        <dgm:presLayoutVars>
          <dgm:chPref val="3"/>
        </dgm:presLayoutVars>
      </dgm:prSet>
      <dgm:spPr/>
    </dgm:pt>
    <dgm:pt modelId="{26FA4D3D-EF54-43AA-8DDB-1F6832B30744}" type="pres">
      <dgm:prSet presAssocID="{796C571E-EF9F-4E24-ADCF-9B5C2B096898}" presName="rootConnector" presStyleLbl="node2" presStyleIdx="3" presStyleCnt="5"/>
      <dgm:spPr/>
    </dgm:pt>
    <dgm:pt modelId="{EB13E1C9-5E62-454A-8FD3-0E41776349DD}" type="pres">
      <dgm:prSet presAssocID="{796C571E-EF9F-4E24-ADCF-9B5C2B096898}" presName="hierChild4" presStyleCnt="0"/>
      <dgm:spPr/>
    </dgm:pt>
    <dgm:pt modelId="{98CD31A9-6495-4642-AAA2-F992F3F46751}" type="pres">
      <dgm:prSet presAssocID="{796C571E-EF9F-4E24-ADCF-9B5C2B096898}" presName="hierChild5" presStyleCnt="0"/>
      <dgm:spPr/>
    </dgm:pt>
    <dgm:pt modelId="{C5E38700-3257-4213-BD20-4A8F27167D88}" type="pres">
      <dgm:prSet presAssocID="{95808BB9-4B1E-4A6E-BA6E-B250B2A5E8C9}" presName="hierChild3" presStyleCnt="0"/>
      <dgm:spPr/>
    </dgm:pt>
    <dgm:pt modelId="{0CA2D81B-B42A-4D9E-8E0A-6D4CD7D4C7FD}" type="pres">
      <dgm:prSet presAssocID="{601D81C2-2CBF-45B6-8B49-3722594D2794}" presName="hierRoot1" presStyleCnt="0">
        <dgm:presLayoutVars>
          <dgm:hierBranch val="init"/>
        </dgm:presLayoutVars>
      </dgm:prSet>
      <dgm:spPr/>
    </dgm:pt>
    <dgm:pt modelId="{E628A423-3FCD-4E11-9276-F7B3FD2D2C68}" type="pres">
      <dgm:prSet presAssocID="{601D81C2-2CBF-45B6-8B49-3722594D2794}" presName="rootComposite1" presStyleCnt="0"/>
      <dgm:spPr/>
    </dgm:pt>
    <dgm:pt modelId="{630C782C-05E3-4A6E-89C2-D910EB5D38DB}" type="pres">
      <dgm:prSet presAssocID="{601D81C2-2CBF-45B6-8B49-3722594D2794}" presName="rootText1" presStyleLbl="node0" presStyleIdx="4" presStyleCnt="5">
        <dgm:presLayoutVars>
          <dgm:chPref val="3"/>
        </dgm:presLayoutVars>
      </dgm:prSet>
      <dgm:spPr/>
    </dgm:pt>
    <dgm:pt modelId="{4EDEEFEB-670A-4682-95BF-162F717BE19D}" type="pres">
      <dgm:prSet presAssocID="{601D81C2-2CBF-45B6-8B49-3722594D2794}" presName="rootConnector1" presStyleLbl="node1" presStyleIdx="0" presStyleCnt="0"/>
      <dgm:spPr/>
    </dgm:pt>
    <dgm:pt modelId="{7632D055-380E-4451-8B35-CB48F9D6E938}" type="pres">
      <dgm:prSet presAssocID="{601D81C2-2CBF-45B6-8B49-3722594D2794}" presName="hierChild2" presStyleCnt="0"/>
      <dgm:spPr/>
    </dgm:pt>
    <dgm:pt modelId="{8AD5A983-1FBF-43CD-AA7F-66EFE2330F91}" type="pres">
      <dgm:prSet presAssocID="{31F8635A-C51C-445C-8004-27CBD93FDE12}" presName="Name64" presStyleLbl="parChTrans1D2" presStyleIdx="4" presStyleCnt="5"/>
      <dgm:spPr/>
    </dgm:pt>
    <dgm:pt modelId="{B4B6D80A-859F-4921-AC6C-8F360FF5EF72}" type="pres">
      <dgm:prSet presAssocID="{9C59F1E7-ABB2-499D-B5F7-01D1CE0C4188}" presName="hierRoot2" presStyleCnt="0">
        <dgm:presLayoutVars>
          <dgm:hierBranch val="init"/>
        </dgm:presLayoutVars>
      </dgm:prSet>
      <dgm:spPr/>
    </dgm:pt>
    <dgm:pt modelId="{0829E093-C6D0-4A6B-83BF-416E47769EED}" type="pres">
      <dgm:prSet presAssocID="{9C59F1E7-ABB2-499D-B5F7-01D1CE0C4188}" presName="rootComposite" presStyleCnt="0"/>
      <dgm:spPr/>
    </dgm:pt>
    <dgm:pt modelId="{54BA6C20-E007-49E8-9953-615DEE7DFB2A}" type="pres">
      <dgm:prSet presAssocID="{9C59F1E7-ABB2-499D-B5F7-01D1CE0C4188}" presName="rootText" presStyleLbl="node2" presStyleIdx="4" presStyleCnt="5">
        <dgm:presLayoutVars>
          <dgm:chPref val="3"/>
        </dgm:presLayoutVars>
      </dgm:prSet>
      <dgm:spPr/>
    </dgm:pt>
    <dgm:pt modelId="{5CDDCD10-920B-488E-BB35-16238576DA73}" type="pres">
      <dgm:prSet presAssocID="{9C59F1E7-ABB2-499D-B5F7-01D1CE0C4188}" presName="rootConnector" presStyleLbl="node2" presStyleIdx="4" presStyleCnt="5"/>
      <dgm:spPr/>
    </dgm:pt>
    <dgm:pt modelId="{A60ABEF0-201F-4FEA-9897-DCEA33645139}" type="pres">
      <dgm:prSet presAssocID="{9C59F1E7-ABB2-499D-B5F7-01D1CE0C4188}" presName="hierChild4" presStyleCnt="0"/>
      <dgm:spPr/>
    </dgm:pt>
    <dgm:pt modelId="{23EE6EA0-99E0-48B1-AEBA-D49494214604}" type="pres">
      <dgm:prSet presAssocID="{9C59F1E7-ABB2-499D-B5F7-01D1CE0C4188}" presName="hierChild5" presStyleCnt="0"/>
      <dgm:spPr/>
    </dgm:pt>
    <dgm:pt modelId="{DD28D50B-B2AE-4EAC-9720-D61B082C4D60}" type="pres">
      <dgm:prSet presAssocID="{601D81C2-2CBF-45B6-8B49-3722594D2794}" presName="hierChild3" presStyleCnt="0"/>
      <dgm:spPr/>
    </dgm:pt>
  </dgm:ptLst>
  <dgm:cxnLst>
    <dgm:cxn modelId="{D0D63909-D518-4676-B239-6436415C7A94}" srcId="{0C286C22-4E0D-462B-9AE3-F82BC248F7F5}" destId="{9964B08C-91F1-43A5-9830-4317CE481CBB}" srcOrd="0" destOrd="0" parTransId="{22880297-927E-4A29-BB92-1D6DC948C522}" sibTransId="{ADCB8C38-EB61-463B-B2C0-10C6DE15D089}"/>
    <dgm:cxn modelId="{C844590A-0222-483B-ABEC-768C6230543C}" srcId="{B34B3B8B-0AA4-4564-A0B3-FAA7439403D5}" destId="{0C286C22-4E0D-462B-9AE3-F82BC248F7F5}" srcOrd="2" destOrd="0" parTransId="{11B32B1D-1406-41B6-A3A7-EE049C6C5771}" sibTransId="{88C68AA7-8C22-4D69-8D28-2FD8EA9F236E}"/>
    <dgm:cxn modelId="{26159E0D-AB91-4748-9D8E-314D4C2F9453}" type="presOf" srcId="{6E8929AF-4569-4665-9625-006B8177E850}" destId="{07401202-4A5E-4C10-A7E5-BA1E541EAC61}" srcOrd="0" destOrd="0" presId="urn:microsoft.com/office/officeart/2009/3/layout/HorizontalOrganizationChart"/>
    <dgm:cxn modelId="{CAC1D10D-027D-4748-93A1-5CBF2C7E2874}" srcId="{B34B3B8B-0AA4-4564-A0B3-FAA7439403D5}" destId="{95808BB9-4B1E-4A6E-BA6E-B250B2A5E8C9}" srcOrd="3" destOrd="0" parTransId="{C43407F3-3FED-4FED-9CF7-BE0ABA507266}" sibTransId="{EF054242-AEC6-45B1-90E1-0E4B0FF9B4CD}"/>
    <dgm:cxn modelId="{2CA6DF0E-78CB-4B31-9310-C2FA1A052693}" srcId="{B34B3B8B-0AA4-4564-A0B3-FAA7439403D5}" destId="{6C6B23AB-93E6-4332-92A0-66D1ACF2407B}" srcOrd="0" destOrd="0" parTransId="{45DA1178-B7F5-4C96-967D-1C58BC455E74}" sibTransId="{76B91A9D-39B2-4479-903F-C91D0331B16C}"/>
    <dgm:cxn modelId="{7068AB16-4BD9-418C-B9D3-E83D89851229}" type="presOf" srcId="{0C286C22-4E0D-462B-9AE3-F82BC248F7F5}" destId="{C1A27E89-7F53-41E2-9F59-0BA9D351AC3B}" srcOrd="1" destOrd="0" presId="urn:microsoft.com/office/officeart/2009/3/layout/HorizontalOrganizationChart"/>
    <dgm:cxn modelId="{7097F11A-851F-4247-9C4B-D724BB153A38}" type="presOf" srcId="{22880297-927E-4A29-BB92-1D6DC948C522}" destId="{6F870B2C-5C62-475E-9A27-20AA7618BFBA}" srcOrd="0" destOrd="0" presId="urn:microsoft.com/office/officeart/2009/3/layout/HorizontalOrganizationChart"/>
    <dgm:cxn modelId="{984C1D1C-120B-44A0-975B-1429988ED8F0}" type="presOf" srcId="{9C59F1E7-ABB2-499D-B5F7-01D1CE0C4188}" destId="{5CDDCD10-920B-488E-BB35-16238576DA73}" srcOrd="1" destOrd="0" presId="urn:microsoft.com/office/officeart/2009/3/layout/HorizontalOrganizationChart"/>
    <dgm:cxn modelId="{50149E1F-9907-4F99-A067-3EE0A2C9B6F7}" srcId="{12A4249E-BA3A-4176-9A47-B0F30ADE7E17}" destId="{2B3302AE-DAD6-4230-9D8A-0A4E8C2F8034}" srcOrd="0" destOrd="0" parTransId="{6E8929AF-4569-4665-9625-006B8177E850}" sibTransId="{129DB94A-A1FF-4390-B128-4DC1D6BE391C}"/>
    <dgm:cxn modelId="{9BD82025-FC78-4A3A-BBA0-1A3A40682A72}" type="presOf" srcId="{B34B3B8B-0AA4-4564-A0B3-FAA7439403D5}" destId="{7EB8B45C-56AE-41F6-8104-434F7E976C14}" srcOrd="0" destOrd="0" presId="urn:microsoft.com/office/officeart/2009/3/layout/HorizontalOrganizationChart"/>
    <dgm:cxn modelId="{116F7D26-25D0-4357-BBDF-D72A721AB70F}" srcId="{601D81C2-2CBF-45B6-8B49-3722594D2794}" destId="{9C59F1E7-ABB2-499D-B5F7-01D1CE0C4188}" srcOrd="0" destOrd="0" parTransId="{31F8635A-C51C-445C-8004-27CBD93FDE12}" sibTransId="{71C8716F-102D-4132-8A38-0986746B24CE}"/>
    <dgm:cxn modelId="{5A39DA27-C5A1-4119-812B-9B7D66E8D1FC}" type="presOf" srcId="{601D81C2-2CBF-45B6-8B49-3722594D2794}" destId="{630C782C-05E3-4A6E-89C2-D910EB5D38DB}" srcOrd="0" destOrd="0" presId="urn:microsoft.com/office/officeart/2009/3/layout/HorizontalOrganizationChart"/>
    <dgm:cxn modelId="{2D56482D-181C-46EC-9ACA-EC9213F2E04C}" type="presOf" srcId="{0C286C22-4E0D-462B-9AE3-F82BC248F7F5}" destId="{AD72C686-E9A1-4136-AE87-002F970C0CEE}" srcOrd="0" destOrd="0" presId="urn:microsoft.com/office/officeart/2009/3/layout/HorizontalOrganizationChart"/>
    <dgm:cxn modelId="{293A2F31-EA53-488F-9372-8ACA65A3D26F}" type="presOf" srcId="{601D81C2-2CBF-45B6-8B49-3722594D2794}" destId="{4EDEEFEB-670A-4682-95BF-162F717BE19D}" srcOrd="1" destOrd="0" presId="urn:microsoft.com/office/officeart/2009/3/layout/HorizontalOrganizationChart"/>
    <dgm:cxn modelId="{94166333-075C-4D42-BC7B-EAC1279AC755}" srcId="{6C6B23AB-93E6-4332-92A0-66D1ACF2407B}" destId="{28007E57-1328-4101-86EE-695F12273FD2}" srcOrd="0" destOrd="0" parTransId="{36A87D96-6005-4018-9675-AF21C5AAD102}" sibTransId="{3784032E-57F9-4564-8D5B-40F3B09CF4F1}"/>
    <dgm:cxn modelId="{0A61423D-3D5D-44D2-8B36-3990E9852CCA}" type="presOf" srcId="{31F8635A-C51C-445C-8004-27CBD93FDE12}" destId="{8AD5A983-1FBF-43CD-AA7F-66EFE2330F91}" srcOrd="0" destOrd="0" presId="urn:microsoft.com/office/officeart/2009/3/layout/HorizontalOrganizationChart"/>
    <dgm:cxn modelId="{CAC10569-76D4-48DE-B70B-C57F4E670153}" type="presOf" srcId="{796C571E-EF9F-4E24-ADCF-9B5C2B096898}" destId="{556E03E4-753D-4267-A99F-D9E0D6D1ACCF}" srcOrd="0" destOrd="0" presId="urn:microsoft.com/office/officeart/2009/3/layout/HorizontalOrganizationChart"/>
    <dgm:cxn modelId="{C786124F-D13E-4B63-897F-2D88C61FBC52}" type="presOf" srcId="{2B3302AE-DAD6-4230-9D8A-0A4E8C2F8034}" destId="{1B430BD9-0F9C-43A9-A9B7-431AF7383A75}" srcOrd="0" destOrd="0" presId="urn:microsoft.com/office/officeart/2009/3/layout/HorizontalOrganizationChart"/>
    <dgm:cxn modelId="{D1F9A951-2350-42AA-A9DE-D46EA9A7B477}" type="presOf" srcId="{93CB04B0-AA1B-460F-87B5-DC83C991C022}" destId="{D2F56F3F-27AB-42A2-A906-DBC653BEF6EC}" srcOrd="0" destOrd="0" presId="urn:microsoft.com/office/officeart/2009/3/layout/HorizontalOrganizationChart"/>
    <dgm:cxn modelId="{A59BE353-F742-4004-BB98-FE2431718BD9}" srcId="{B34B3B8B-0AA4-4564-A0B3-FAA7439403D5}" destId="{12A4249E-BA3A-4176-9A47-B0F30ADE7E17}" srcOrd="1" destOrd="0" parTransId="{FD3BE1F6-0C3F-40E9-A0B3-8B399ACC2395}" sibTransId="{1F765F83-E47B-4FE6-A7E3-464550885478}"/>
    <dgm:cxn modelId="{6A5F9E55-3C8A-40AF-9106-775578498BE5}" type="presOf" srcId="{6C6B23AB-93E6-4332-92A0-66D1ACF2407B}" destId="{101E24FA-7EE5-4A79-B2AB-00D26EA21B17}" srcOrd="0" destOrd="0" presId="urn:microsoft.com/office/officeart/2009/3/layout/HorizontalOrganizationChart"/>
    <dgm:cxn modelId="{1387607B-38AE-4236-907D-2F1DED9C646C}" type="presOf" srcId="{2B3302AE-DAD6-4230-9D8A-0A4E8C2F8034}" destId="{9B4F38B4-3C13-446B-A2F2-92A18DE40918}" srcOrd="1" destOrd="0" presId="urn:microsoft.com/office/officeart/2009/3/layout/HorizontalOrganizationChart"/>
    <dgm:cxn modelId="{DEED5085-A4BB-4EA6-B276-C6BA1FC630F6}" type="presOf" srcId="{95808BB9-4B1E-4A6E-BA6E-B250B2A5E8C9}" destId="{5B7AD315-177A-4982-B3A7-9F8381C39EDA}" srcOrd="0" destOrd="0" presId="urn:microsoft.com/office/officeart/2009/3/layout/HorizontalOrganizationChart"/>
    <dgm:cxn modelId="{F40D7E8F-61BD-43C8-8CF4-42585A1A59ED}" type="presOf" srcId="{9964B08C-91F1-43A5-9830-4317CE481CBB}" destId="{19B8E9A9-51B4-4E5E-BCDB-F980D8A0B3A4}" srcOrd="0" destOrd="0" presId="urn:microsoft.com/office/officeart/2009/3/layout/HorizontalOrganizationChart"/>
    <dgm:cxn modelId="{DD286298-C873-41BA-AD7B-CAFAAE9F226D}" srcId="{95808BB9-4B1E-4A6E-BA6E-B250B2A5E8C9}" destId="{796C571E-EF9F-4E24-ADCF-9B5C2B096898}" srcOrd="0" destOrd="0" parTransId="{93CB04B0-AA1B-460F-87B5-DC83C991C022}" sibTransId="{178E2EE4-D95E-49F1-A736-178B9A528810}"/>
    <dgm:cxn modelId="{18289AA2-8342-4DE4-BD02-BF6101E4E700}" type="presOf" srcId="{9964B08C-91F1-43A5-9830-4317CE481CBB}" destId="{37C7F9CA-38B6-4487-8824-3188FB6D98B1}" srcOrd="1" destOrd="0" presId="urn:microsoft.com/office/officeart/2009/3/layout/HorizontalOrganizationChart"/>
    <dgm:cxn modelId="{E5A7DBA8-4F64-4364-8653-728529EFF793}" type="presOf" srcId="{6C6B23AB-93E6-4332-92A0-66D1ACF2407B}" destId="{D3B91B14-4BE1-4E8F-AF88-EA412B1C4D82}" srcOrd="1" destOrd="0" presId="urn:microsoft.com/office/officeart/2009/3/layout/HorizontalOrganizationChart"/>
    <dgm:cxn modelId="{D3D800AA-4F65-4D95-B0D7-B3BED590503A}" type="presOf" srcId="{9C59F1E7-ABB2-499D-B5F7-01D1CE0C4188}" destId="{54BA6C20-E007-49E8-9953-615DEE7DFB2A}" srcOrd="0" destOrd="0" presId="urn:microsoft.com/office/officeart/2009/3/layout/HorizontalOrganizationChart"/>
    <dgm:cxn modelId="{C2B339B3-6212-4A23-A874-44B8E3BAC1D1}" type="presOf" srcId="{28007E57-1328-4101-86EE-695F12273FD2}" destId="{EF8A7EA6-099D-4FB7-808D-E7457113AF90}" srcOrd="1" destOrd="0" presId="urn:microsoft.com/office/officeart/2009/3/layout/HorizontalOrganizationChart"/>
    <dgm:cxn modelId="{39CFB3CF-6392-488A-AD5B-EAD07A60337A}" type="presOf" srcId="{796C571E-EF9F-4E24-ADCF-9B5C2B096898}" destId="{26FA4D3D-EF54-43AA-8DDB-1F6832B30744}" srcOrd="1" destOrd="0" presId="urn:microsoft.com/office/officeart/2009/3/layout/HorizontalOrganizationChart"/>
    <dgm:cxn modelId="{5DF58DD1-7EAD-4563-B642-7045C3152816}" type="presOf" srcId="{95808BB9-4B1E-4A6E-BA6E-B250B2A5E8C9}" destId="{F035AFC7-E565-4500-8086-AE011855DE9B}" srcOrd="1" destOrd="0" presId="urn:microsoft.com/office/officeart/2009/3/layout/HorizontalOrganizationChart"/>
    <dgm:cxn modelId="{7AFEB0D1-4188-4ED0-9FD1-24D446D24A04}" type="presOf" srcId="{28007E57-1328-4101-86EE-695F12273FD2}" destId="{8803DF68-3116-48B7-8910-B854E057D9EE}" srcOrd="0" destOrd="0" presId="urn:microsoft.com/office/officeart/2009/3/layout/HorizontalOrganizationChart"/>
    <dgm:cxn modelId="{648126D8-A08C-428C-8556-985B9D6FB2A8}" type="presOf" srcId="{36A87D96-6005-4018-9675-AF21C5AAD102}" destId="{5B0F8107-CA73-47C1-9EA5-E4B00842E708}" srcOrd="0" destOrd="0" presId="urn:microsoft.com/office/officeart/2009/3/layout/HorizontalOrganizationChart"/>
    <dgm:cxn modelId="{207425DA-0F7D-4F07-BF51-1DA82DFAA7B7}" type="presOf" srcId="{12A4249E-BA3A-4176-9A47-B0F30ADE7E17}" destId="{8F1C750A-01E3-4C5B-82D8-279BA48BEA2C}" srcOrd="1" destOrd="0" presId="urn:microsoft.com/office/officeart/2009/3/layout/HorizontalOrganizationChart"/>
    <dgm:cxn modelId="{720E74EC-5133-4AE2-A727-B6006C1D913D}" srcId="{B34B3B8B-0AA4-4564-A0B3-FAA7439403D5}" destId="{601D81C2-2CBF-45B6-8B49-3722594D2794}" srcOrd="4" destOrd="0" parTransId="{3F20C228-6437-4A84-BF32-4A0AD3F2881F}" sibTransId="{7017E578-C1C2-4635-BF2F-5FD01D4B6312}"/>
    <dgm:cxn modelId="{5DCA45FE-45C1-4D8C-A8DC-5A343C4B66C2}" type="presOf" srcId="{12A4249E-BA3A-4176-9A47-B0F30ADE7E17}" destId="{1559A714-5DDC-433D-AEC7-263BA619F1FB}" srcOrd="0" destOrd="0" presId="urn:microsoft.com/office/officeart/2009/3/layout/HorizontalOrganizationChart"/>
    <dgm:cxn modelId="{7D0A892E-C821-4CBD-80DB-C1A1262B3743}" type="presParOf" srcId="{7EB8B45C-56AE-41F6-8104-434F7E976C14}" destId="{B71DDBED-0805-4457-8E1D-B7F6C708D110}" srcOrd="0" destOrd="0" presId="urn:microsoft.com/office/officeart/2009/3/layout/HorizontalOrganizationChart"/>
    <dgm:cxn modelId="{48B204DE-7B8E-422A-A14D-F02ED64E88B4}" type="presParOf" srcId="{B71DDBED-0805-4457-8E1D-B7F6C708D110}" destId="{B6B184E0-12A2-41F6-88FF-475482122DEF}" srcOrd="0" destOrd="0" presId="urn:microsoft.com/office/officeart/2009/3/layout/HorizontalOrganizationChart"/>
    <dgm:cxn modelId="{FFA3D040-34DF-4CF6-B990-3348DD01DA37}" type="presParOf" srcId="{B6B184E0-12A2-41F6-88FF-475482122DEF}" destId="{101E24FA-7EE5-4A79-B2AB-00D26EA21B17}" srcOrd="0" destOrd="0" presId="urn:microsoft.com/office/officeart/2009/3/layout/HorizontalOrganizationChart"/>
    <dgm:cxn modelId="{88C139C5-8421-4AA1-BCD0-C4DEB4C9EF8D}" type="presParOf" srcId="{B6B184E0-12A2-41F6-88FF-475482122DEF}" destId="{D3B91B14-4BE1-4E8F-AF88-EA412B1C4D82}" srcOrd="1" destOrd="0" presId="urn:microsoft.com/office/officeart/2009/3/layout/HorizontalOrganizationChart"/>
    <dgm:cxn modelId="{061C4B40-445E-4A32-B734-05AF94B91328}" type="presParOf" srcId="{B71DDBED-0805-4457-8E1D-B7F6C708D110}" destId="{CA16AF24-735F-47CB-95F5-2664D9F170CF}" srcOrd="1" destOrd="0" presId="urn:microsoft.com/office/officeart/2009/3/layout/HorizontalOrganizationChart"/>
    <dgm:cxn modelId="{85F0485A-6B5C-4AF5-AB9B-E929A26E1AF5}" type="presParOf" srcId="{CA16AF24-735F-47CB-95F5-2664D9F170CF}" destId="{5B0F8107-CA73-47C1-9EA5-E4B00842E708}" srcOrd="0" destOrd="0" presId="urn:microsoft.com/office/officeart/2009/3/layout/HorizontalOrganizationChart"/>
    <dgm:cxn modelId="{D4DC6866-DD62-4E16-AF20-42AB6A05E864}" type="presParOf" srcId="{CA16AF24-735F-47CB-95F5-2664D9F170CF}" destId="{CCCB76B4-FE67-41DC-921B-2F4DDF27CD8B}" srcOrd="1" destOrd="0" presId="urn:microsoft.com/office/officeart/2009/3/layout/HorizontalOrganizationChart"/>
    <dgm:cxn modelId="{A9E70CF6-46E1-4392-AB43-88EC886D94B5}" type="presParOf" srcId="{CCCB76B4-FE67-41DC-921B-2F4DDF27CD8B}" destId="{D166A6A5-8DDA-4B86-A18C-65653B2820FA}" srcOrd="0" destOrd="0" presId="urn:microsoft.com/office/officeart/2009/3/layout/HorizontalOrganizationChart"/>
    <dgm:cxn modelId="{DB5A6801-715A-4AFE-B58F-871E42BB0900}" type="presParOf" srcId="{D166A6A5-8DDA-4B86-A18C-65653B2820FA}" destId="{8803DF68-3116-48B7-8910-B854E057D9EE}" srcOrd="0" destOrd="0" presId="urn:microsoft.com/office/officeart/2009/3/layout/HorizontalOrganizationChart"/>
    <dgm:cxn modelId="{D91B1B51-3528-4C51-8888-EFFE54F1122F}" type="presParOf" srcId="{D166A6A5-8DDA-4B86-A18C-65653B2820FA}" destId="{EF8A7EA6-099D-4FB7-808D-E7457113AF90}" srcOrd="1" destOrd="0" presId="urn:microsoft.com/office/officeart/2009/3/layout/HorizontalOrganizationChart"/>
    <dgm:cxn modelId="{51949B48-A96B-42E0-9184-F6446230BE82}" type="presParOf" srcId="{CCCB76B4-FE67-41DC-921B-2F4DDF27CD8B}" destId="{7506C53B-4304-410F-A621-E3198C1A3BF0}" srcOrd="1" destOrd="0" presId="urn:microsoft.com/office/officeart/2009/3/layout/HorizontalOrganizationChart"/>
    <dgm:cxn modelId="{010BFBFD-53A1-4BE5-8398-6C3049556B09}" type="presParOf" srcId="{CCCB76B4-FE67-41DC-921B-2F4DDF27CD8B}" destId="{BB7918D0-A3ED-48ED-B81C-988EF9D37254}" srcOrd="2" destOrd="0" presId="urn:microsoft.com/office/officeart/2009/3/layout/HorizontalOrganizationChart"/>
    <dgm:cxn modelId="{020C150D-3E49-4DD9-A0C7-F8EF6A215A3D}" type="presParOf" srcId="{B71DDBED-0805-4457-8E1D-B7F6C708D110}" destId="{D293854A-9CD6-43EA-9ADB-085E1AB923B1}" srcOrd="2" destOrd="0" presId="urn:microsoft.com/office/officeart/2009/3/layout/HorizontalOrganizationChart"/>
    <dgm:cxn modelId="{E9FA20B9-D513-4C91-B401-CC129CD8BAEF}" type="presParOf" srcId="{7EB8B45C-56AE-41F6-8104-434F7E976C14}" destId="{95FBDBE9-F0AE-41AF-B1AD-B987081DE5A2}" srcOrd="1" destOrd="0" presId="urn:microsoft.com/office/officeart/2009/3/layout/HorizontalOrganizationChart"/>
    <dgm:cxn modelId="{4E33A9CD-4486-493A-801C-B481A62A57A7}" type="presParOf" srcId="{95FBDBE9-F0AE-41AF-B1AD-B987081DE5A2}" destId="{B337F825-0152-4786-90F3-CE725F601724}" srcOrd="0" destOrd="0" presId="urn:microsoft.com/office/officeart/2009/3/layout/HorizontalOrganizationChart"/>
    <dgm:cxn modelId="{92CB02B8-4935-4464-8BA6-E0D96AC417CD}" type="presParOf" srcId="{B337F825-0152-4786-90F3-CE725F601724}" destId="{1559A714-5DDC-433D-AEC7-263BA619F1FB}" srcOrd="0" destOrd="0" presId="urn:microsoft.com/office/officeart/2009/3/layout/HorizontalOrganizationChart"/>
    <dgm:cxn modelId="{C6C6D203-F5D6-426B-9208-EFAD9BDA7D4F}" type="presParOf" srcId="{B337F825-0152-4786-90F3-CE725F601724}" destId="{8F1C750A-01E3-4C5B-82D8-279BA48BEA2C}" srcOrd="1" destOrd="0" presId="urn:microsoft.com/office/officeart/2009/3/layout/HorizontalOrganizationChart"/>
    <dgm:cxn modelId="{CC20D206-BCC2-4B24-815B-05E973A896F2}" type="presParOf" srcId="{95FBDBE9-F0AE-41AF-B1AD-B987081DE5A2}" destId="{0DAA6787-6F13-485F-901F-ED70D2307F49}" srcOrd="1" destOrd="0" presId="urn:microsoft.com/office/officeart/2009/3/layout/HorizontalOrganizationChart"/>
    <dgm:cxn modelId="{9C6E8891-B043-4F95-A356-CD7267D612BF}" type="presParOf" srcId="{0DAA6787-6F13-485F-901F-ED70D2307F49}" destId="{07401202-4A5E-4C10-A7E5-BA1E541EAC61}" srcOrd="0" destOrd="0" presId="urn:microsoft.com/office/officeart/2009/3/layout/HorizontalOrganizationChart"/>
    <dgm:cxn modelId="{EA2A5FE6-2216-427D-B4F6-D1C8907A973A}" type="presParOf" srcId="{0DAA6787-6F13-485F-901F-ED70D2307F49}" destId="{B018C0A6-47EB-4B77-99A6-B852D2D19F80}" srcOrd="1" destOrd="0" presId="urn:microsoft.com/office/officeart/2009/3/layout/HorizontalOrganizationChart"/>
    <dgm:cxn modelId="{2181CEB3-E29B-428E-82FD-3FC95F8A7410}" type="presParOf" srcId="{B018C0A6-47EB-4B77-99A6-B852D2D19F80}" destId="{8B883148-CC7C-444B-A251-D7D30FAB99C7}" srcOrd="0" destOrd="0" presId="urn:microsoft.com/office/officeart/2009/3/layout/HorizontalOrganizationChart"/>
    <dgm:cxn modelId="{DE1EB105-BDC5-4B4E-80A6-604764470253}" type="presParOf" srcId="{8B883148-CC7C-444B-A251-D7D30FAB99C7}" destId="{1B430BD9-0F9C-43A9-A9B7-431AF7383A75}" srcOrd="0" destOrd="0" presId="urn:microsoft.com/office/officeart/2009/3/layout/HorizontalOrganizationChart"/>
    <dgm:cxn modelId="{C22DBA58-55F3-4020-82CB-79C02070898B}" type="presParOf" srcId="{8B883148-CC7C-444B-A251-D7D30FAB99C7}" destId="{9B4F38B4-3C13-446B-A2F2-92A18DE40918}" srcOrd="1" destOrd="0" presId="urn:microsoft.com/office/officeart/2009/3/layout/HorizontalOrganizationChart"/>
    <dgm:cxn modelId="{FF29607B-FF92-4710-8C49-FA0EFC7DCFCE}" type="presParOf" srcId="{B018C0A6-47EB-4B77-99A6-B852D2D19F80}" destId="{8030299E-C4A1-478B-9858-F8C4805DC888}" srcOrd="1" destOrd="0" presId="urn:microsoft.com/office/officeart/2009/3/layout/HorizontalOrganizationChart"/>
    <dgm:cxn modelId="{D809245B-17B1-4F85-B54B-4B1B351F7AF4}" type="presParOf" srcId="{B018C0A6-47EB-4B77-99A6-B852D2D19F80}" destId="{CB5825C2-867F-4A6A-B4B3-99D5E86C5D58}" srcOrd="2" destOrd="0" presId="urn:microsoft.com/office/officeart/2009/3/layout/HorizontalOrganizationChart"/>
    <dgm:cxn modelId="{3377E83F-0F6F-46B6-BD2C-3AD50B25C305}" type="presParOf" srcId="{95FBDBE9-F0AE-41AF-B1AD-B987081DE5A2}" destId="{2C08B325-691C-4B63-B1C9-80896310A0FD}" srcOrd="2" destOrd="0" presId="urn:microsoft.com/office/officeart/2009/3/layout/HorizontalOrganizationChart"/>
    <dgm:cxn modelId="{4484BEF3-3FD3-418D-BF22-971B53962EF1}" type="presParOf" srcId="{7EB8B45C-56AE-41F6-8104-434F7E976C14}" destId="{DAAF9B2A-B2E1-44DF-A3A6-C72F4B286E97}" srcOrd="2" destOrd="0" presId="urn:microsoft.com/office/officeart/2009/3/layout/HorizontalOrganizationChart"/>
    <dgm:cxn modelId="{A88F61AC-D536-4E1C-AD5B-5339CB9A689B}" type="presParOf" srcId="{DAAF9B2A-B2E1-44DF-A3A6-C72F4B286E97}" destId="{044F02DC-94B4-4628-8B97-16FA530BD857}" srcOrd="0" destOrd="0" presId="urn:microsoft.com/office/officeart/2009/3/layout/HorizontalOrganizationChart"/>
    <dgm:cxn modelId="{5B2A8A80-CEE1-4572-ACC0-F7B2EFE19FBD}" type="presParOf" srcId="{044F02DC-94B4-4628-8B97-16FA530BD857}" destId="{AD72C686-E9A1-4136-AE87-002F970C0CEE}" srcOrd="0" destOrd="0" presId="urn:microsoft.com/office/officeart/2009/3/layout/HorizontalOrganizationChart"/>
    <dgm:cxn modelId="{DA793B24-8F96-4619-AE09-141F82CC4509}" type="presParOf" srcId="{044F02DC-94B4-4628-8B97-16FA530BD857}" destId="{C1A27E89-7F53-41E2-9F59-0BA9D351AC3B}" srcOrd="1" destOrd="0" presId="urn:microsoft.com/office/officeart/2009/3/layout/HorizontalOrganizationChart"/>
    <dgm:cxn modelId="{2585F2CA-76E7-4CCA-828F-8CA1B32FB38B}" type="presParOf" srcId="{DAAF9B2A-B2E1-44DF-A3A6-C72F4B286E97}" destId="{7F722EB6-A184-4AF9-92F9-CD65D7C899EA}" srcOrd="1" destOrd="0" presId="urn:microsoft.com/office/officeart/2009/3/layout/HorizontalOrganizationChart"/>
    <dgm:cxn modelId="{7AAE1FF6-C53F-4231-B78C-AD399BB86935}" type="presParOf" srcId="{7F722EB6-A184-4AF9-92F9-CD65D7C899EA}" destId="{6F870B2C-5C62-475E-9A27-20AA7618BFBA}" srcOrd="0" destOrd="0" presId="urn:microsoft.com/office/officeart/2009/3/layout/HorizontalOrganizationChart"/>
    <dgm:cxn modelId="{68C165C2-551C-4AC7-B625-5E8E29B97881}" type="presParOf" srcId="{7F722EB6-A184-4AF9-92F9-CD65D7C899EA}" destId="{0DBC1F87-759D-42A8-9F77-4C893C22030D}" srcOrd="1" destOrd="0" presId="urn:microsoft.com/office/officeart/2009/3/layout/HorizontalOrganizationChart"/>
    <dgm:cxn modelId="{F3BB355A-1852-436B-87D2-DF3ADEB999BE}" type="presParOf" srcId="{0DBC1F87-759D-42A8-9F77-4C893C22030D}" destId="{36FB462A-2765-4C61-8A71-3554B5E35E93}" srcOrd="0" destOrd="0" presId="urn:microsoft.com/office/officeart/2009/3/layout/HorizontalOrganizationChart"/>
    <dgm:cxn modelId="{AFDE70ED-C063-45DB-A453-6FC414A8A93B}" type="presParOf" srcId="{36FB462A-2765-4C61-8A71-3554B5E35E93}" destId="{19B8E9A9-51B4-4E5E-BCDB-F980D8A0B3A4}" srcOrd="0" destOrd="0" presId="urn:microsoft.com/office/officeart/2009/3/layout/HorizontalOrganizationChart"/>
    <dgm:cxn modelId="{99D4E038-9A7B-41CC-84EA-11969405941C}" type="presParOf" srcId="{36FB462A-2765-4C61-8A71-3554B5E35E93}" destId="{37C7F9CA-38B6-4487-8824-3188FB6D98B1}" srcOrd="1" destOrd="0" presId="urn:microsoft.com/office/officeart/2009/3/layout/HorizontalOrganizationChart"/>
    <dgm:cxn modelId="{31D52D8C-785C-4184-862D-4569F8187487}" type="presParOf" srcId="{0DBC1F87-759D-42A8-9F77-4C893C22030D}" destId="{E9CF8C2D-B801-4153-805A-311CA2849359}" srcOrd="1" destOrd="0" presId="urn:microsoft.com/office/officeart/2009/3/layout/HorizontalOrganizationChart"/>
    <dgm:cxn modelId="{C256B232-3AB4-467C-9A40-681A91539B15}" type="presParOf" srcId="{0DBC1F87-759D-42A8-9F77-4C893C22030D}" destId="{A1B18AC4-1B6B-49BE-BE10-869ACD08E3B8}" srcOrd="2" destOrd="0" presId="urn:microsoft.com/office/officeart/2009/3/layout/HorizontalOrganizationChart"/>
    <dgm:cxn modelId="{1128D053-43F4-40B2-892E-A55CBD4844EB}" type="presParOf" srcId="{DAAF9B2A-B2E1-44DF-A3A6-C72F4B286E97}" destId="{B97CACC3-AABC-4650-B108-DE6872C012B7}" srcOrd="2" destOrd="0" presId="urn:microsoft.com/office/officeart/2009/3/layout/HorizontalOrganizationChart"/>
    <dgm:cxn modelId="{94A450C2-F171-4D42-B160-BAD55560CA17}" type="presParOf" srcId="{7EB8B45C-56AE-41F6-8104-434F7E976C14}" destId="{25FDB159-C9CD-4322-A80D-2CC7818A6113}" srcOrd="3" destOrd="0" presId="urn:microsoft.com/office/officeart/2009/3/layout/HorizontalOrganizationChart"/>
    <dgm:cxn modelId="{C4202AA8-2950-4CEC-8440-21F99A1B9576}" type="presParOf" srcId="{25FDB159-C9CD-4322-A80D-2CC7818A6113}" destId="{21347543-E877-4AB0-885A-4632D3A6C001}" srcOrd="0" destOrd="0" presId="urn:microsoft.com/office/officeart/2009/3/layout/HorizontalOrganizationChart"/>
    <dgm:cxn modelId="{E77E5AB7-9E2B-47B0-AEBD-7B939185B6D2}" type="presParOf" srcId="{21347543-E877-4AB0-885A-4632D3A6C001}" destId="{5B7AD315-177A-4982-B3A7-9F8381C39EDA}" srcOrd="0" destOrd="0" presId="urn:microsoft.com/office/officeart/2009/3/layout/HorizontalOrganizationChart"/>
    <dgm:cxn modelId="{7F28F2AD-1868-47F9-B587-55D71086A3EB}" type="presParOf" srcId="{21347543-E877-4AB0-885A-4632D3A6C001}" destId="{F035AFC7-E565-4500-8086-AE011855DE9B}" srcOrd="1" destOrd="0" presId="urn:microsoft.com/office/officeart/2009/3/layout/HorizontalOrganizationChart"/>
    <dgm:cxn modelId="{AFFA3AF5-7CBD-46BA-B931-5C08161A1359}" type="presParOf" srcId="{25FDB159-C9CD-4322-A80D-2CC7818A6113}" destId="{8E224DBA-384D-4860-A191-72D5D31D12DE}" srcOrd="1" destOrd="0" presId="urn:microsoft.com/office/officeart/2009/3/layout/HorizontalOrganizationChart"/>
    <dgm:cxn modelId="{BEECDD73-0BFF-4165-A003-683DC50A3338}" type="presParOf" srcId="{8E224DBA-384D-4860-A191-72D5D31D12DE}" destId="{D2F56F3F-27AB-42A2-A906-DBC653BEF6EC}" srcOrd="0" destOrd="0" presId="urn:microsoft.com/office/officeart/2009/3/layout/HorizontalOrganizationChart"/>
    <dgm:cxn modelId="{83F605FA-5CC6-4B0B-BB36-13373ADBBE48}" type="presParOf" srcId="{8E224DBA-384D-4860-A191-72D5D31D12DE}" destId="{0A164B5D-6C79-4146-A2CE-1DA9FA33D372}" srcOrd="1" destOrd="0" presId="urn:microsoft.com/office/officeart/2009/3/layout/HorizontalOrganizationChart"/>
    <dgm:cxn modelId="{A07EDA35-4B53-4593-977F-167BC4DF449C}" type="presParOf" srcId="{0A164B5D-6C79-4146-A2CE-1DA9FA33D372}" destId="{054E0B7C-913B-4E27-B90E-811CBE3A9BAD}" srcOrd="0" destOrd="0" presId="urn:microsoft.com/office/officeart/2009/3/layout/HorizontalOrganizationChart"/>
    <dgm:cxn modelId="{15C4DEA0-0A56-4E91-BCE6-E61C0B7AD7C3}" type="presParOf" srcId="{054E0B7C-913B-4E27-B90E-811CBE3A9BAD}" destId="{556E03E4-753D-4267-A99F-D9E0D6D1ACCF}" srcOrd="0" destOrd="0" presId="urn:microsoft.com/office/officeart/2009/3/layout/HorizontalOrganizationChart"/>
    <dgm:cxn modelId="{3481AFAF-E026-4174-B175-51670091AA8D}" type="presParOf" srcId="{054E0B7C-913B-4E27-B90E-811CBE3A9BAD}" destId="{26FA4D3D-EF54-43AA-8DDB-1F6832B30744}" srcOrd="1" destOrd="0" presId="urn:microsoft.com/office/officeart/2009/3/layout/HorizontalOrganizationChart"/>
    <dgm:cxn modelId="{ABC40D37-229A-4E36-B0F0-0ACB86615C5D}" type="presParOf" srcId="{0A164B5D-6C79-4146-A2CE-1DA9FA33D372}" destId="{EB13E1C9-5E62-454A-8FD3-0E41776349DD}" srcOrd="1" destOrd="0" presId="urn:microsoft.com/office/officeart/2009/3/layout/HorizontalOrganizationChart"/>
    <dgm:cxn modelId="{62257275-5A2C-4D80-8144-E7412F9F27B0}" type="presParOf" srcId="{0A164B5D-6C79-4146-A2CE-1DA9FA33D372}" destId="{98CD31A9-6495-4642-AAA2-F992F3F46751}" srcOrd="2" destOrd="0" presId="urn:microsoft.com/office/officeart/2009/3/layout/HorizontalOrganizationChart"/>
    <dgm:cxn modelId="{75FAEB39-262D-4182-8A2C-856A35BC535D}" type="presParOf" srcId="{25FDB159-C9CD-4322-A80D-2CC7818A6113}" destId="{C5E38700-3257-4213-BD20-4A8F27167D88}" srcOrd="2" destOrd="0" presId="urn:microsoft.com/office/officeart/2009/3/layout/HorizontalOrganizationChart"/>
    <dgm:cxn modelId="{B4E1F2AC-8A9D-4961-AD68-A37B843708CD}" type="presParOf" srcId="{7EB8B45C-56AE-41F6-8104-434F7E976C14}" destId="{0CA2D81B-B42A-4D9E-8E0A-6D4CD7D4C7FD}" srcOrd="4" destOrd="0" presId="urn:microsoft.com/office/officeart/2009/3/layout/HorizontalOrganizationChart"/>
    <dgm:cxn modelId="{7A1ED655-EF68-4725-8ED1-A67EA3E6EDBC}" type="presParOf" srcId="{0CA2D81B-B42A-4D9E-8E0A-6D4CD7D4C7FD}" destId="{E628A423-3FCD-4E11-9276-F7B3FD2D2C68}" srcOrd="0" destOrd="0" presId="urn:microsoft.com/office/officeart/2009/3/layout/HorizontalOrganizationChart"/>
    <dgm:cxn modelId="{8BCD27EE-4A54-4194-97B9-C7EE80A52FF1}" type="presParOf" srcId="{E628A423-3FCD-4E11-9276-F7B3FD2D2C68}" destId="{630C782C-05E3-4A6E-89C2-D910EB5D38DB}" srcOrd="0" destOrd="0" presId="urn:microsoft.com/office/officeart/2009/3/layout/HorizontalOrganizationChart"/>
    <dgm:cxn modelId="{7159B158-0E0E-4D40-8B57-996CF7DE5A55}" type="presParOf" srcId="{E628A423-3FCD-4E11-9276-F7B3FD2D2C68}" destId="{4EDEEFEB-670A-4682-95BF-162F717BE19D}" srcOrd="1" destOrd="0" presId="urn:microsoft.com/office/officeart/2009/3/layout/HorizontalOrganizationChart"/>
    <dgm:cxn modelId="{486F0601-E504-4A87-AFCB-78FDD7AE877F}" type="presParOf" srcId="{0CA2D81B-B42A-4D9E-8E0A-6D4CD7D4C7FD}" destId="{7632D055-380E-4451-8B35-CB48F9D6E938}" srcOrd="1" destOrd="0" presId="urn:microsoft.com/office/officeart/2009/3/layout/HorizontalOrganizationChart"/>
    <dgm:cxn modelId="{BAF6EF71-18E5-44E7-B452-438B98060F66}" type="presParOf" srcId="{7632D055-380E-4451-8B35-CB48F9D6E938}" destId="{8AD5A983-1FBF-43CD-AA7F-66EFE2330F91}" srcOrd="0" destOrd="0" presId="urn:microsoft.com/office/officeart/2009/3/layout/HorizontalOrganizationChart"/>
    <dgm:cxn modelId="{58566851-9D18-4232-88DB-4E80FB2C29FD}" type="presParOf" srcId="{7632D055-380E-4451-8B35-CB48F9D6E938}" destId="{B4B6D80A-859F-4921-AC6C-8F360FF5EF72}" srcOrd="1" destOrd="0" presId="urn:microsoft.com/office/officeart/2009/3/layout/HorizontalOrganizationChart"/>
    <dgm:cxn modelId="{B744B4FB-296D-4EBC-A272-7484BDD6F065}" type="presParOf" srcId="{B4B6D80A-859F-4921-AC6C-8F360FF5EF72}" destId="{0829E093-C6D0-4A6B-83BF-416E47769EED}" srcOrd="0" destOrd="0" presId="urn:microsoft.com/office/officeart/2009/3/layout/HorizontalOrganizationChart"/>
    <dgm:cxn modelId="{21AC87A0-8C1B-4C83-AE4E-B8E57F672DFF}" type="presParOf" srcId="{0829E093-C6D0-4A6B-83BF-416E47769EED}" destId="{54BA6C20-E007-49E8-9953-615DEE7DFB2A}" srcOrd="0" destOrd="0" presId="urn:microsoft.com/office/officeart/2009/3/layout/HorizontalOrganizationChart"/>
    <dgm:cxn modelId="{817A28BB-914E-412C-B146-3E5CBD6059C3}" type="presParOf" srcId="{0829E093-C6D0-4A6B-83BF-416E47769EED}" destId="{5CDDCD10-920B-488E-BB35-16238576DA73}" srcOrd="1" destOrd="0" presId="urn:microsoft.com/office/officeart/2009/3/layout/HorizontalOrganizationChart"/>
    <dgm:cxn modelId="{A1CA01FD-174A-4136-9776-62236A82E511}" type="presParOf" srcId="{B4B6D80A-859F-4921-AC6C-8F360FF5EF72}" destId="{A60ABEF0-201F-4FEA-9897-DCEA33645139}" srcOrd="1" destOrd="0" presId="urn:microsoft.com/office/officeart/2009/3/layout/HorizontalOrganizationChart"/>
    <dgm:cxn modelId="{D65686CD-735E-4B0A-8640-7DDBF60746CC}" type="presParOf" srcId="{B4B6D80A-859F-4921-AC6C-8F360FF5EF72}" destId="{23EE6EA0-99E0-48B1-AEBA-D49494214604}" srcOrd="2" destOrd="0" presId="urn:microsoft.com/office/officeart/2009/3/layout/HorizontalOrganizationChart"/>
    <dgm:cxn modelId="{81DC8033-D1D9-472F-ADCF-56CC0F9002A1}" type="presParOf" srcId="{0CA2D81B-B42A-4D9E-8E0A-6D4CD7D4C7FD}" destId="{DD28D50B-B2AE-4EAC-9720-D61B082C4D60}" srcOrd="2" destOrd="0" presId="urn:microsoft.com/office/officeart/2009/3/layout/Horizontal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E88319-573E-4CC6-9189-F6973322753C}">
      <dsp:nvSpPr>
        <dsp:cNvPr id="0" name=""/>
        <dsp:cNvSpPr/>
      </dsp:nvSpPr>
      <dsp:spPr>
        <a:xfrm>
          <a:off x="273642" y="604402"/>
          <a:ext cx="1367557" cy="1367557"/>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D5DF429-A8F6-496B-A962-D45731793467}">
      <dsp:nvSpPr>
        <dsp:cNvPr id="0" name=""/>
        <dsp:cNvSpPr/>
      </dsp:nvSpPr>
      <dsp:spPr>
        <a:xfrm>
          <a:off x="560829" y="891589"/>
          <a:ext cx="793183" cy="79318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90D04BA-10BA-46F7-A425-D5E74F9D5EE4}">
      <dsp:nvSpPr>
        <dsp:cNvPr id="0" name=""/>
        <dsp:cNvSpPr/>
      </dsp:nvSpPr>
      <dsp:spPr>
        <a:xfrm>
          <a:off x="1934247" y="604402"/>
          <a:ext cx="3223527" cy="1367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55650">
            <a:lnSpc>
              <a:spcPct val="100000"/>
            </a:lnSpc>
            <a:spcBef>
              <a:spcPct val="0"/>
            </a:spcBef>
            <a:spcAft>
              <a:spcPct val="35000"/>
            </a:spcAft>
            <a:buNone/>
          </a:pPr>
          <a:r>
            <a:rPr lang="en-US" sz="1700" kern="1200" dirty="0"/>
            <a:t>The Trusted Partner Network is comprised of trusted community leaders from across King County</a:t>
          </a:r>
        </a:p>
      </dsp:txBody>
      <dsp:txXfrm>
        <a:off x="1934247" y="604402"/>
        <a:ext cx="3223527" cy="1367557"/>
      </dsp:txXfrm>
    </dsp:sp>
    <dsp:sp modelId="{CDE618CF-628A-473F-853D-F986536BB35E}">
      <dsp:nvSpPr>
        <dsp:cNvPr id="0" name=""/>
        <dsp:cNvSpPr/>
      </dsp:nvSpPr>
      <dsp:spPr>
        <a:xfrm>
          <a:off x="5719450" y="604402"/>
          <a:ext cx="1367557" cy="1367557"/>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9B5D79A-4D5E-40A4-B5C9-6E125D2C65BE}">
      <dsp:nvSpPr>
        <dsp:cNvPr id="0" name=""/>
        <dsp:cNvSpPr/>
      </dsp:nvSpPr>
      <dsp:spPr>
        <a:xfrm>
          <a:off x="6006637" y="891589"/>
          <a:ext cx="793183" cy="79318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0249C06-5783-443A-A6BC-50198BD93B2D}">
      <dsp:nvSpPr>
        <dsp:cNvPr id="0" name=""/>
        <dsp:cNvSpPr/>
      </dsp:nvSpPr>
      <dsp:spPr>
        <a:xfrm>
          <a:off x="7380055" y="604402"/>
          <a:ext cx="3223527" cy="1367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55650">
            <a:lnSpc>
              <a:spcPct val="100000"/>
            </a:lnSpc>
            <a:spcBef>
              <a:spcPct val="0"/>
            </a:spcBef>
            <a:spcAft>
              <a:spcPct val="35000"/>
            </a:spcAft>
            <a:buNone/>
          </a:pPr>
          <a:r>
            <a:rPr lang="en-US" sz="1700" kern="1200"/>
            <a:t>The Network is language-based and meant to ensure that all language communities have the information they need to deal with emergency situations</a:t>
          </a:r>
        </a:p>
      </dsp:txBody>
      <dsp:txXfrm>
        <a:off x="7380055" y="604402"/>
        <a:ext cx="3223527" cy="1367557"/>
      </dsp:txXfrm>
    </dsp:sp>
    <dsp:sp modelId="{C260ADBC-ABD6-4BC2-A390-FE444B3E4F1F}">
      <dsp:nvSpPr>
        <dsp:cNvPr id="0" name=""/>
        <dsp:cNvSpPr/>
      </dsp:nvSpPr>
      <dsp:spPr>
        <a:xfrm>
          <a:off x="273642" y="2779750"/>
          <a:ext cx="1367557" cy="1367557"/>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1CACD97-B5EC-4BD8-8F39-A09A8AFC93E7}">
      <dsp:nvSpPr>
        <dsp:cNvPr id="0" name=""/>
        <dsp:cNvSpPr/>
      </dsp:nvSpPr>
      <dsp:spPr>
        <a:xfrm>
          <a:off x="560829" y="3066937"/>
          <a:ext cx="793183" cy="79318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FBF688B-03BF-43C0-BA20-1E37A31CE6AC}">
      <dsp:nvSpPr>
        <dsp:cNvPr id="0" name=""/>
        <dsp:cNvSpPr/>
      </dsp:nvSpPr>
      <dsp:spPr>
        <a:xfrm>
          <a:off x="1934247" y="2779750"/>
          <a:ext cx="3223527" cy="1367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55650">
            <a:lnSpc>
              <a:spcPct val="100000"/>
            </a:lnSpc>
            <a:spcBef>
              <a:spcPct val="0"/>
            </a:spcBef>
            <a:spcAft>
              <a:spcPct val="35000"/>
            </a:spcAft>
            <a:buNone/>
          </a:pPr>
          <a:r>
            <a:rPr lang="en-US" sz="1700" kern="1200"/>
            <a:t>Partners receive alerts and share emergency and life-safety information with their community networks. They make sure no one is left behind</a:t>
          </a:r>
        </a:p>
      </dsp:txBody>
      <dsp:txXfrm>
        <a:off x="1934247" y="2779750"/>
        <a:ext cx="3223527" cy="1367557"/>
      </dsp:txXfrm>
    </dsp:sp>
    <dsp:sp modelId="{99DB0BF1-CA63-4F65-BD6C-F08158850C39}">
      <dsp:nvSpPr>
        <dsp:cNvPr id="0" name=""/>
        <dsp:cNvSpPr/>
      </dsp:nvSpPr>
      <dsp:spPr>
        <a:xfrm>
          <a:off x="5719450" y="2779750"/>
          <a:ext cx="1367557" cy="1367557"/>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7C369A2-92FC-4384-BEC9-E75294767B5D}">
      <dsp:nvSpPr>
        <dsp:cNvPr id="0" name=""/>
        <dsp:cNvSpPr/>
      </dsp:nvSpPr>
      <dsp:spPr>
        <a:xfrm>
          <a:off x="6006637" y="3066937"/>
          <a:ext cx="793183" cy="79318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12C99FF-9B6A-4233-A4C1-BF54FE0AFF99}">
      <dsp:nvSpPr>
        <dsp:cNvPr id="0" name=""/>
        <dsp:cNvSpPr/>
      </dsp:nvSpPr>
      <dsp:spPr>
        <a:xfrm>
          <a:off x="7380055" y="2779750"/>
          <a:ext cx="3223527" cy="1367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55650">
            <a:lnSpc>
              <a:spcPct val="100000"/>
            </a:lnSpc>
            <a:spcBef>
              <a:spcPct val="0"/>
            </a:spcBef>
            <a:spcAft>
              <a:spcPct val="35000"/>
            </a:spcAft>
            <a:buNone/>
          </a:pPr>
          <a:r>
            <a:rPr lang="en-US" sz="1700" kern="1200"/>
            <a:t>KCOEM will host orientations, drills, and provide as much pre-translated material as possible for TPN members</a:t>
          </a:r>
        </a:p>
      </dsp:txBody>
      <dsp:txXfrm>
        <a:off x="7380055" y="2779750"/>
        <a:ext cx="3223527" cy="13675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D5A983-1FBF-43CD-AA7F-66EFE2330F91}">
      <dsp:nvSpPr>
        <dsp:cNvPr id="0" name=""/>
        <dsp:cNvSpPr/>
      </dsp:nvSpPr>
      <dsp:spPr>
        <a:xfrm>
          <a:off x="3088360" y="5530560"/>
          <a:ext cx="595187" cy="91440"/>
        </a:xfrm>
        <a:custGeom>
          <a:avLst/>
          <a:gdLst/>
          <a:ahLst/>
          <a:cxnLst/>
          <a:rect l="0" t="0" r="0" b="0"/>
          <a:pathLst>
            <a:path>
              <a:moveTo>
                <a:pt x="0" y="45720"/>
              </a:moveTo>
              <a:lnTo>
                <a:pt x="595187" y="4572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2F56F3F-27AB-42A2-A906-DBC653BEF6EC}">
      <dsp:nvSpPr>
        <dsp:cNvPr id="0" name=""/>
        <dsp:cNvSpPr/>
      </dsp:nvSpPr>
      <dsp:spPr>
        <a:xfrm>
          <a:off x="3088360" y="4250907"/>
          <a:ext cx="595187" cy="91440"/>
        </a:xfrm>
        <a:custGeom>
          <a:avLst/>
          <a:gdLst/>
          <a:ahLst/>
          <a:cxnLst/>
          <a:rect l="0" t="0" r="0" b="0"/>
          <a:pathLst>
            <a:path>
              <a:moveTo>
                <a:pt x="0" y="45720"/>
              </a:moveTo>
              <a:lnTo>
                <a:pt x="595187" y="4572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F870B2C-5C62-475E-9A27-20AA7618BFBA}">
      <dsp:nvSpPr>
        <dsp:cNvPr id="0" name=""/>
        <dsp:cNvSpPr/>
      </dsp:nvSpPr>
      <dsp:spPr>
        <a:xfrm>
          <a:off x="3088360" y="2971255"/>
          <a:ext cx="595187" cy="91440"/>
        </a:xfrm>
        <a:custGeom>
          <a:avLst/>
          <a:gdLst/>
          <a:ahLst/>
          <a:cxnLst/>
          <a:rect l="0" t="0" r="0" b="0"/>
          <a:pathLst>
            <a:path>
              <a:moveTo>
                <a:pt x="0" y="45720"/>
              </a:moveTo>
              <a:lnTo>
                <a:pt x="595187" y="4572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7401202-4A5E-4C10-A7E5-BA1E541EAC61}">
      <dsp:nvSpPr>
        <dsp:cNvPr id="0" name=""/>
        <dsp:cNvSpPr/>
      </dsp:nvSpPr>
      <dsp:spPr>
        <a:xfrm>
          <a:off x="3088360" y="1691602"/>
          <a:ext cx="595187" cy="91440"/>
        </a:xfrm>
        <a:custGeom>
          <a:avLst/>
          <a:gdLst/>
          <a:ahLst/>
          <a:cxnLst/>
          <a:rect l="0" t="0" r="0" b="0"/>
          <a:pathLst>
            <a:path>
              <a:moveTo>
                <a:pt x="0" y="45720"/>
              </a:moveTo>
              <a:lnTo>
                <a:pt x="595187" y="4572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B0F8107-CA73-47C1-9EA5-E4B00842E708}">
      <dsp:nvSpPr>
        <dsp:cNvPr id="0" name=""/>
        <dsp:cNvSpPr/>
      </dsp:nvSpPr>
      <dsp:spPr>
        <a:xfrm>
          <a:off x="3088360" y="411949"/>
          <a:ext cx="595187" cy="91440"/>
        </a:xfrm>
        <a:custGeom>
          <a:avLst/>
          <a:gdLst/>
          <a:ahLst/>
          <a:cxnLst/>
          <a:rect l="0" t="0" r="0" b="0"/>
          <a:pathLst>
            <a:path>
              <a:moveTo>
                <a:pt x="0" y="45720"/>
              </a:moveTo>
              <a:lnTo>
                <a:pt x="595187" y="4572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01E24FA-7EE5-4A79-B2AB-00D26EA21B17}">
      <dsp:nvSpPr>
        <dsp:cNvPr id="0" name=""/>
        <dsp:cNvSpPr/>
      </dsp:nvSpPr>
      <dsp:spPr>
        <a:xfrm>
          <a:off x="112424" y="3839"/>
          <a:ext cx="2975936" cy="90766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a:t>How often will I be contacted?</a:t>
          </a:r>
        </a:p>
      </dsp:txBody>
      <dsp:txXfrm>
        <a:off x="112424" y="3839"/>
        <a:ext cx="2975936" cy="907660"/>
      </dsp:txXfrm>
    </dsp:sp>
    <dsp:sp modelId="{8803DF68-3116-48B7-8910-B854E057D9EE}">
      <dsp:nvSpPr>
        <dsp:cNvPr id="0" name=""/>
        <dsp:cNvSpPr/>
      </dsp:nvSpPr>
      <dsp:spPr>
        <a:xfrm>
          <a:off x="3683548" y="3839"/>
          <a:ext cx="2975936" cy="90766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Likely between 3-5 times a year for emergencies, plus a few </a:t>
          </a:r>
          <a:r>
            <a:rPr lang="en-US" sz="1500" kern="1200"/>
            <a:t>practice drills.</a:t>
          </a:r>
        </a:p>
      </dsp:txBody>
      <dsp:txXfrm>
        <a:off x="3683548" y="3839"/>
        <a:ext cx="2975936" cy="907660"/>
      </dsp:txXfrm>
    </dsp:sp>
    <dsp:sp modelId="{1559A714-5DDC-433D-AEC7-263BA619F1FB}">
      <dsp:nvSpPr>
        <dsp:cNvPr id="0" name=""/>
        <dsp:cNvSpPr/>
      </dsp:nvSpPr>
      <dsp:spPr>
        <a:xfrm>
          <a:off x="112424" y="1283491"/>
          <a:ext cx="2975936" cy="90766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a:t>Will my information/data be protected?</a:t>
          </a:r>
        </a:p>
      </dsp:txBody>
      <dsp:txXfrm>
        <a:off x="112424" y="1283491"/>
        <a:ext cx="2975936" cy="907660"/>
      </dsp:txXfrm>
    </dsp:sp>
    <dsp:sp modelId="{1B430BD9-0F9C-43A9-A9B7-431AF7383A75}">
      <dsp:nvSpPr>
        <dsp:cNvPr id="0" name=""/>
        <dsp:cNvSpPr/>
      </dsp:nvSpPr>
      <dsp:spPr>
        <a:xfrm>
          <a:off x="3683548" y="1283491"/>
          <a:ext cx="2975936" cy="90766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a:t>As community members, the contact information you provide, such as personal emails, cell phone numbers, etc. is not subject to release.</a:t>
          </a:r>
        </a:p>
      </dsp:txBody>
      <dsp:txXfrm>
        <a:off x="3683548" y="1283491"/>
        <a:ext cx="2975936" cy="907660"/>
      </dsp:txXfrm>
    </dsp:sp>
    <dsp:sp modelId="{AD72C686-E9A1-4136-AE87-002F970C0CEE}">
      <dsp:nvSpPr>
        <dsp:cNvPr id="0" name=""/>
        <dsp:cNvSpPr/>
      </dsp:nvSpPr>
      <dsp:spPr>
        <a:xfrm>
          <a:off x="112424" y="2563144"/>
          <a:ext cx="2975936" cy="90766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a:t>Am I always expected to translate?</a:t>
          </a:r>
        </a:p>
      </dsp:txBody>
      <dsp:txXfrm>
        <a:off x="112424" y="2563144"/>
        <a:ext cx="2975936" cy="907660"/>
      </dsp:txXfrm>
    </dsp:sp>
    <dsp:sp modelId="{19B8E9A9-51B4-4E5E-BCDB-F980D8A0B3A4}">
      <dsp:nvSpPr>
        <dsp:cNvPr id="0" name=""/>
        <dsp:cNvSpPr/>
      </dsp:nvSpPr>
      <dsp:spPr>
        <a:xfrm>
          <a:off x="3683548" y="2563144"/>
          <a:ext cx="2975936" cy="90766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a:t>The County has many messages pre-translated and will provide these as available</a:t>
          </a:r>
        </a:p>
      </dsp:txBody>
      <dsp:txXfrm>
        <a:off x="3683548" y="2563144"/>
        <a:ext cx="2975936" cy="907660"/>
      </dsp:txXfrm>
    </dsp:sp>
    <dsp:sp modelId="{5B7AD315-177A-4982-B3A7-9F8381C39EDA}">
      <dsp:nvSpPr>
        <dsp:cNvPr id="0" name=""/>
        <dsp:cNvSpPr/>
      </dsp:nvSpPr>
      <dsp:spPr>
        <a:xfrm>
          <a:off x="112424" y="3842797"/>
          <a:ext cx="2975936" cy="90766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a:t>How do I know when to stop sharing information/when an emergency is over?</a:t>
          </a:r>
        </a:p>
      </dsp:txBody>
      <dsp:txXfrm>
        <a:off x="112424" y="3842797"/>
        <a:ext cx="2975936" cy="907660"/>
      </dsp:txXfrm>
    </dsp:sp>
    <dsp:sp modelId="{556E03E4-753D-4267-A99F-D9E0D6D1ACCF}">
      <dsp:nvSpPr>
        <dsp:cNvPr id="0" name=""/>
        <dsp:cNvSpPr/>
      </dsp:nvSpPr>
      <dsp:spPr>
        <a:xfrm>
          <a:off x="3683548" y="3842797"/>
          <a:ext cx="2975936" cy="90766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a:t>Please share to reach as many people as possible. If there is new or continuing information to share, you'll receive a new text.</a:t>
          </a:r>
        </a:p>
      </dsp:txBody>
      <dsp:txXfrm>
        <a:off x="3683548" y="3842797"/>
        <a:ext cx="2975936" cy="907660"/>
      </dsp:txXfrm>
    </dsp:sp>
    <dsp:sp modelId="{630C782C-05E3-4A6E-89C2-D910EB5D38DB}">
      <dsp:nvSpPr>
        <dsp:cNvPr id="0" name=""/>
        <dsp:cNvSpPr/>
      </dsp:nvSpPr>
      <dsp:spPr>
        <a:xfrm>
          <a:off x="112424" y="5122450"/>
          <a:ext cx="2975936" cy="90766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a:t>Will there be an orientation?</a:t>
          </a:r>
        </a:p>
      </dsp:txBody>
      <dsp:txXfrm>
        <a:off x="112424" y="5122450"/>
        <a:ext cx="2975936" cy="907660"/>
      </dsp:txXfrm>
    </dsp:sp>
    <dsp:sp modelId="{54BA6C20-E007-49E8-9953-615DEE7DFB2A}">
      <dsp:nvSpPr>
        <dsp:cNvPr id="0" name=""/>
        <dsp:cNvSpPr/>
      </dsp:nvSpPr>
      <dsp:spPr>
        <a:xfrm>
          <a:off x="3683548" y="5122450"/>
          <a:ext cx="2975936" cy="907660"/>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a:t>Yes, multiple online orientations will take place in 2021.</a:t>
          </a:r>
        </a:p>
      </dsp:txBody>
      <dsp:txXfrm>
        <a:off x="3683548" y="5122450"/>
        <a:ext cx="2975936" cy="907660"/>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DF458E-F2C9-41C0-806B-37879DFB550D}" type="datetimeFigureOut">
              <a:rPr lang="en-US"/>
              <a:t>7/13/2021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E8E51D-9FCD-4960-B77C-E4787EECED66}" type="slidenum">
              <a:rPr lang="en-US"/>
              <a:t>‹#›</a:t>
            </a:fld>
            <a:endParaRPr lang="en-US"/>
          </a:p>
        </p:txBody>
      </p:sp>
    </p:spTree>
    <p:extLst>
      <p:ext uri="{BB962C8B-B14F-4D97-AF65-F5344CB8AC3E}">
        <p14:creationId xmlns:p14="http://schemas.microsoft.com/office/powerpoint/2010/main" val="298086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a:buChar char="•"/>
            </a:pPr>
            <a:r>
              <a:rPr lang="en-US"/>
              <a:t>The TPN is part of emergency management’s first response strategy, and it makes sure that we are able to reach language communities with all types of life-safety information.</a:t>
            </a:r>
          </a:p>
          <a:p>
            <a:pPr marL="285750" indent="-285750">
              <a:buFont typeface="Arial"/>
              <a:buChar char="•"/>
            </a:pPr>
            <a:r>
              <a:rPr lang="en-US"/>
              <a:t>The TPN is composed of individual leaders who work within their communities and are established and trusted voices of information. This helps reach people who may not otherwise enroll in alerts or respond to information from a government source.</a:t>
            </a:r>
            <a:endParaRPr lang="en-US">
              <a:cs typeface="Calibri"/>
            </a:endParaRPr>
          </a:p>
          <a:p>
            <a:pPr marL="285750" indent="-285750">
              <a:buFont typeface="Arial"/>
              <a:buChar char="•"/>
            </a:pPr>
            <a:r>
              <a:rPr lang="en-US"/>
              <a:t>Public Health and its partners have pre-translated emergency messaging in 17 different languages. We recognize that the county contains more than 100 language groups, and that we may need help translating unforeseen messaging. We are consistently working to improve our ability to communicate with every resident, and to take on as much as we can to improve the lives of our many community groups.</a:t>
            </a:r>
            <a:endParaRPr lang="en-US">
              <a:cs typeface="Calibri"/>
            </a:endParaRPr>
          </a:p>
          <a:p>
            <a:pPr marL="285750" indent="-285750">
              <a:buFont typeface="Arial"/>
              <a:buChar char="•"/>
            </a:pPr>
            <a:r>
              <a:rPr lang="en-US"/>
              <a:t>The TPN alerts come from Alert King County.</a:t>
            </a:r>
            <a:endParaRPr lang="en-US">
              <a:cs typeface="Calibri"/>
            </a:endParaRPr>
          </a:p>
          <a:p>
            <a:pPr marL="285750" indent="-285750">
              <a:buFont typeface="Arial"/>
              <a:buChar char="•"/>
            </a:pPr>
            <a:r>
              <a:rPr lang="en-US"/>
              <a:t>TPN enrollment is an internal notification group, and your contact information may be shared for the purpose of alerts. However, the full roster is private. </a:t>
            </a:r>
            <a:endParaRPr lang="en-US">
              <a:cs typeface="Calibri"/>
            </a:endParaRPr>
          </a:p>
          <a:p>
            <a:pPr marL="285750" indent="-285750">
              <a:buFont typeface="Arial"/>
              <a:buChar char="•"/>
            </a:pPr>
            <a:r>
              <a:rPr lang="en-US"/>
              <a:t>We’d like to conduct semiannual drills and keep updated on contact information, but our contact with you will be limited out of respect for your privacy and life balance.</a:t>
            </a:r>
            <a:endParaRPr lang="en-US">
              <a:cs typeface="Calibri"/>
            </a:endParaRPr>
          </a:p>
          <a:p>
            <a:pPr marL="285750" indent="-285750">
              <a:buFont typeface="Arial"/>
              <a:buChar char="•"/>
            </a:pPr>
            <a:r>
              <a:rPr lang="en-US"/>
              <a:t>We anticipate getting this off the ground in summer 2021, and you may not receive a welcome message until that time. If an emergency should occur in the meantime, you will still be notified.</a:t>
            </a: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4FE8E51D-9FCD-4960-B77C-E4787EECED66}" type="slidenum">
              <a:rPr lang="en-US"/>
              <a:t>2</a:t>
            </a:fld>
            <a:endParaRPr lang="en-US"/>
          </a:p>
        </p:txBody>
      </p:sp>
    </p:spTree>
    <p:extLst>
      <p:ext uri="{BB962C8B-B14F-4D97-AF65-F5344CB8AC3E}">
        <p14:creationId xmlns:p14="http://schemas.microsoft.com/office/powerpoint/2010/main" val="2245869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r>
              <a:rPr lang="en-US" b="1"/>
              <a:t>Dissemination Checklist:</a:t>
            </a:r>
            <a:endParaRPr lang="en-US"/>
          </a:p>
          <a:p>
            <a:r>
              <a:rPr lang="en-US" b="1"/>
              <a:t> </a:t>
            </a:r>
            <a:endParaRPr lang="en-US"/>
          </a:p>
          <a:p>
            <a:r>
              <a:rPr lang="en-US"/>
              <a:t>Where do older members and seniors of your community live, if not at home or with family? How would you reach large senior centers in an emergency?</a:t>
            </a:r>
            <a:endParaRPr lang="en-US">
              <a:cs typeface="Calibri"/>
            </a:endParaRPr>
          </a:p>
          <a:p>
            <a:r>
              <a:rPr lang="en-US"/>
              <a:t> </a:t>
            </a:r>
            <a:endParaRPr lang="en-US">
              <a:cs typeface="Calibri"/>
            </a:endParaRPr>
          </a:p>
          <a:p>
            <a:r>
              <a:rPr lang="en-US"/>
              <a:t>Do you have contacts in the schools that teach children from your community?</a:t>
            </a:r>
            <a:endParaRPr lang="en-US">
              <a:cs typeface="Calibri"/>
            </a:endParaRPr>
          </a:p>
          <a:p>
            <a:r>
              <a:rPr lang="en-US"/>
              <a:t> </a:t>
            </a:r>
            <a:endParaRPr lang="en-US">
              <a:cs typeface="Calibri"/>
            </a:endParaRPr>
          </a:p>
          <a:p>
            <a:r>
              <a:rPr lang="en-US"/>
              <a:t>If people in your community reached out to organizations or churches for help, do those organizations have the information they need to respond?</a:t>
            </a: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4FE8E51D-9FCD-4960-B77C-E4787EECED66}" type="slidenum">
              <a:rPr lang="en-US"/>
              <a:t>3</a:t>
            </a:fld>
            <a:endParaRPr lang="en-US"/>
          </a:p>
        </p:txBody>
      </p:sp>
    </p:spTree>
    <p:extLst>
      <p:ext uri="{BB962C8B-B14F-4D97-AF65-F5344CB8AC3E}">
        <p14:creationId xmlns:p14="http://schemas.microsoft.com/office/powerpoint/2010/main" val="1468555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4FE8E51D-9FCD-4960-B77C-E4787EECED66}" type="slidenum">
              <a:rPr lang="en-US"/>
              <a:t>4</a:t>
            </a:fld>
            <a:endParaRPr lang="en-US"/>
          </a:p>
        </p:txBody>
      </p:sp>
    </p:spTree>
    <p:extLst>
      <p:ext uri="{BB962C8B-B14F-4D97-AF65-F5344CB8AC3E}">
        <p14:creationId xmlns:p14="http://schemas.microsoft.com/office/powerpoint/2010/main" val="4248590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If considering joining the TPN:</a:t>
            </a:r>
            <a:endParaRPr lang="en-US"/>
          </a:p>
          <a:p>
            <a:r>
              <a:rPr lang="en-US"/>
              <a:t>Would you feel confident translating or spreading information regarding important public health announcements and disaster warnings?</a:t>
            </a:r>
            <a:endParaRPr lang="en-US">
              <a:cs typeface="Calibri"/>
            </a:endParaRPr>
          </a:p>
          <a:p>
            <a:r>
              <a:rPr lang="en-US"/>
              <a:t> </a:t>
            </a:r>
            <a:endParaRPr lang="en-US">
              <a:cs typeface="Calibri"/>
            </a:endParaRPr>
          </a:p>
          <a:p>
            <a:r>
              <a:rPr lang="en-US"/>
              <a:t>How can we help you get this information to your community?</a:t>
            </a:r>
            <a:endParaRPr lang="en-US">
              <a:cs typeface="Calibri"/>
            </a:endParaRPr>
          </a:p>
          <a:p>
            <a:r>
              <a:rPr lang="en-US"/>
              <a:t> </a:t>
            </a:r>
            <a:endParaRPr lang="en-US">
              <a:cs typeface="Calibri"/>
            </a:endParaRPr>
          </a:p>
          <a:p>
            <a:r>
              <a:rPr lang="en-US"/>
              <a:t>What else do we need to know?</a:t>
            </a: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4FE8E51D-9FCD-4960-B77C-E4787EECED66}" type="slidenum">
              <a:rPr lang="en-US"/>
              <a:t>5</a:t>
            </a:fld>
            <a:endParaRPr lang="en-US"/>
          </a:p>
        </p:txBody>
      </p:sp>
    </p:spTree>
    <p:extLst>
      <p:ext uri="{BB962C8B-B14F-4D97-AF65-F5344CB8AC3E}">
        <p14:creationId xmlns:p14="http://schemas.microsoft.com/office/powerpoint/2010/main" val="20644761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4FE8E51D-9FCD-4960-B77C-E4787EECED66}" type="slidenum">
              <a:rPr lang="en-US"/>
              <a:t>6</a:t>
            </a:fld>
            <a:endParaRPr lang="en-US"/>
          </a:p>
        </p:txBody>
      </p:sp>
    </p:spTree>
    <p:extLst>
      <p:ext uri="{BB962C8B-B14F-4D97-AF65-F5344CB8AC3E}">
        <p14:creationId xmlns:p14="http://schemas.microsoft.com/office/powerpoint/2010/main" val="2582115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C0E548F-7208-4239-A815-DF50D38E8FF2}" type="datetime1">
              <a:rPr lang="en-US" smtClean="0"/>
              <a:t>7/13/2021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5FB885-6545-4A02-A2CC-B375DC959FDE}" type="datetime1">
              <a:rPr lang="en-US" smtClean="0"/>
              <a:t>7/13/2021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7903D6-8CE9-473C-8C78-3D55D96D0E1D}" type="datetime1">
              <a:rPr lang="en-US" smtClean="0"/>
              <a:t>7/13/2021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7790BB-8AE7-457E-9FC5-C7DAF1776C05}" type="datetime1">
              <a:rPr lang="en-US" smtClean="0"/>
              <a:t>7/13/2021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D15F0F-3A72-41C1-88DC-EB11136B8FAF}" type="datetime1">
              <a:rPr lang="en-US" smtClean="0"/>
              <a:t>7/13/2021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230A617-B228-4DC1-BA5E-7E68D0D07AB5}" type="datetime1">
              <a:rPr lang="en-US" smtClean="0"/>
              <a:t>7/13/2021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4D4615C-052F-42BC-B560-AB396B32B7CA}" type="datetime1">
              <a:rPr lang="en-US" smtClean="0"/>
              <a:t>7/13/2021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D19B6C8-8DFE-4C31-8B92-C07472862FAE}" type="datetime1">
              <a:rPr lang="en-US" smtClean="0"/>
              <a:t>7/13/2021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FB7851-D02D-4DAA-AAD7-B44AD19D62EC}" type="datetime1">
              <a:rPr lang="en-US" smtClean="0"/>
              <a:t>7/13/2021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C1D6F8-B3F4-472B-82B5-FF4121353756}" type="datetime1">
              <a:rPr lang="en-US" smtClean="0"/>
              <a:t>7/13/2021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9A46AA-57E9-47DB-8602-4EF9E137CAD8}" type="datetime1">
              <a:rPr lang="en-US" smtClean="0"/>
              <a:t>7/13/2021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FB22DE-A827-4B5A-BC41-38142E6FF9E9}" type="datetime1">
              <a:rPr lang="en-US" smtClean="0"/>
              <a:t>7/13/2021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4.svg"/></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4.sv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forms.office.com/Pages/ResponsePage.aspx?id=mgXluvB210mZlnLf6V1px3wLEQyeVotOj_OKv4k7xYlURERESlE3WjY5UkJURVowNVQ2QjVEMlVDWi4u"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mailto:darauz@kingcounty.gov" TargetMode="External"/><Relationship Id="rId5" Type="http://schemas.openxmlformats.org/officeDocument/2006/relationships/image" Target="../media/image15.png"/><Relationship Id="rId4" Type="http://schemas.openxmlformats.org/officeDocument/2006/relationships/hyperlink" Target="http://www.kingcounty.gov/TP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495F8E3-5243-4F02-AC53-F05721B353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45280F9F-2129-4B35-86B4-8A4267DFA30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1" name="Freeform 5">
              <a:extLst>
                <a:ext uri="{FF2B5EF4-FFF2-40B4-BE49-F238E27FC236}">
                  <a16:creationId xmlns:a16="http://schemas.microsoft.com/office/drawing/2014/main" id="{079E950F-26FD-49A5-8CFB-664703BE51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A957C5C2-2E01-464B-97B4-1981AF0523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53B7BE02-9D75-4EBB-879B-D7B75937FC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0D9536D6-02B7-4110-BF2B-17B08DDFE7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ADA6B83F-32F5-4D8C-AA2F-53A4FA1252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AE2FF24D-C357-4073-8093-410279D42F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7A7D5D9E-853D-4831-B45D-ED773133B8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5D185781-4FC4-4AF1-B231-942FDE9634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CC270413-B0D3-4A07-BD1B-E9254A9892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2C47358D-4669-406F-AC20-6D169951BE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328C9057-3C8A-45CB-A084-4AD4535CDC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D204A0F9-30D5-4D9E-9019-95DEDCFFE8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F9CC2C27-C82D-467C-836F-F166E7059B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F680CD9A-5DEE-446A-A951-936A1B2D12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90F745C0-6118-47A3-85AB-A412FE581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3CEC5B1E-7348-4ACE-B1DD-E53926EB76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F96B7951-47C0-4555-9A22-86491610F4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ACD5C04A-A4EA-432A-A9B5-F84F41D745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B33C957B-D207-438D-9823-4FF59328F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1" name="Group 30">
            <a:extLst>
              <a:ext uri="{FF2B5EF4-FFF2-40B4-BE49-F238E27FC236}">
                <a16:creationId xmlns:a16="http://schemas.microsoft.com/office/drawing/2014/main" id="{EF79D782-A9ED-4AEE-B67D-DDD6F1CB526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32" name="Rectangle 31">
              <a:extLst>
                <a:ext uri="{FF2B5EF4-FFF2-40B4-BE49-F238E27FC236}">
                  <a16:creationId xmlns:a16="http://schemas.microsoft.com/office/drawing/2014/main" id="{E6C9F140-6D17-42C4-96E2-F124090D4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Isosceles Triangle 32">
              <a:extLst>
                <a:ext uri="{FF2B5EF4-FFF2-40B4-BE49-F238E27FC236}">
                  <a16:creationId xmlns:a16="http://schemas.microsoft.com/office/drawing/2014/main" id="{EE0A3AEC-72D0-4759-A596-564927A0CF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Rectangle 33">
              <a:extLst>
                <a:ext uri="{FF2B5EF4-FFF2-40B4-BE49-F238E27FC236}">
                  <a16:creationId xmlns:a16="http://schemas.microsoft.com/office/drawing/2014/main" id="{1A027B02-EC1B-499B-B4F5-7221EC8D84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5648" y="2075688"/>
            <a:ext cx="8677656" cy="1746504"/>
          </a:xfrm>
        </p:spPr>
        <p:txBody>
          <a:bodyPr>
            <a:normAutofit/>
          </a:bodyPr>
          <a:lstStyle/>
          <a:p>
            <a:r>
              <a:rPr lang="en-US" sz="5400">
                <a:solidFill>
                  <a:srgbClr val="FFFFFF"/>
                </a:solidFill>
                <a:cs typeface="Calibri Light"/>
              </a:rPr>
              <a:t>Trusted Partner Network</a:t>
            </a:r>
            <a:endParaRPr lang="en-US" sz="5400">
              <a:solidFill>
                <a:srgbClr val="FFFFFF"/>
              </a:solidFill>
            </a:endParaRPr>
          </a:p>
        </p:txBody>
      </p:sp>
      <p:sp>
        <p:nvSpPr>
          <p:cNvPr id="3" name="Subtitle 2"/>
          <p:cNvSpPr>
            <a:spLocks noGrp="1"/>
          </p:cNvSpPr>
          <p:nvPr>
            <p:ph type="subTitle" idx="1"/>
          </p:nvPr>
        </p:nvSpPr>
        <p:spPr>
          <a:xfrm>
            <a:off x="1755648" y="3881568"/>
            <a:ext cx="8677656" cy="1231533"/>
          </a:xfrm>
        </p:spPr>
        <p:txBody>
          <a:bodyPr vert="horz" lIns="91440" tIns="45720" rIns="91440" bIns="45720" rtlCol="0">
            <a:normAutofit/>
          </a:bodyPr>
          <a:lstStyle/>
          <a:p>
            <a:r>
              <a:rPr lang="en-US">
                <a:solidFill>
                  <a:srgbClr val="FFFFFF"/>
                </a:solidFill>
                <a:cs typeface="Calibri"/>
              </a:rPr>
              <a:t>King County Emergency Management</a:t>
            </a:r>
            <a:endParaRPr lang="en-US">
              <a:solidFill>
                <a:srgbClr val="FFFFFF"/>
              </a:solidFill>
            </a:endParaRPr>
          </a:p>
        </p:txBody>
      </p:sp>
      <p:sp>
        <p:nvSpPr>
          <p:cNvPr id="4" name="Slide Number Placeholder 3">
            <a:extLst>
              <a:ext uri="{FF2B5EF4-FFF2-40B4-BE49-F238E27FC236}">
                <a16:creationId xmlns:a16="http://schemas.microsoft.com/office/drawing/2014/main" id="{18660F56-A365-47DA-A3D8-3F32826D28C4}"/>
              </a:ext>
            </a:extLst>
          </p:cNvPr>
          <p:cNvSpPr>
            <a:spLocks noGrp="1"/>
          </p:cNvSpPr>
          <p:nvPr>
            <p:ph type="sldNum" sz="quarter" idx="12"/>
          </p:nvPr>
        </p:nvSpPr>
        <p:spPr/>
        <p:txBody>
          <a:bodyPr/>
          <a:lstStyle/>
          <a:p>
            <a:fld id="{330EA680-D336-4FF7-8B7A-9848BB0A1C32}" type="slidenum">
              <a:rPr lang="en-US" smtClean="0"/>
              <a:t>1</a:t>
            </a:fld>
            <a:endParaRPr lang="en-US"/>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A84AE-AC54-47D5-BBC1-336A7AE54600}"/>
              </a:ext>
            </a:extLst>
          </p:cNvPr>
          <p:cNvSpPr>
            <a:spLocks noGrp="1"/>
          </p:cNvSpPr>
          <p:nvPr>
            <p:ph type="title"/>
          </p:nvPr>
        </p:nvSpPr>
        <p:spPr>
          <a:xfrm>
            <a:off x="838200" y="365125"/>
            <a:ext cx="10515600" cy="1325563"/>
          </a:xfrm>
        </p:spPr>
        <p:txBody>
          <a:bodyPr>
            <a:normAutofit/>
          </a:bodyPr>
          <a:lstStyle/>
          <a:p>
            <a:r>
              <a:rPr lang="en-US">
                <a:cs typeface="Calibri Light"/>
              </a:rPr>
              <a:t>Overview</a:t>
            </a:r>
            <a:endParaRPr lang="en-US"/>
          </a:p>
        </p:txBody>
      </p:sp>
      <p:graphicFrame>
        <p:nvGraphicFramePr>
          <p:cNvPr id="5" name="Content Placeholder 2">
            <a:extLst>
              <a:ext uri="{FF2B5EF4-FFF2-40B4-BE49-F238E27FC236}">
                <a16:creationId xmlns:a16="http://schemas.microsoft.com/office/drawing/2014/main" id="{A02EF582-82EC-47C5-9F92-62BFDE9203B9}"/>
              </a:ext>
            </a:extLst>
          </p:cNvPr>
          <p:cNvGraphicFramePr>
            <a:graphicFrameLocks noGrp="1"/>
          </p:cNvGraphicFramePr>
          <p:nvPr>
            <p:ph idx="1"/>
            <p:extLst>
              <p:ext uri="{D42A27DB-BD31-4B8C-83A1-F6EECF244321}">
                <p14:modId xmlns:p14="http://schemas.microsoft.com/office/powerpoint/2010/main" val="2288182670"/>
              </p:ext>
            </p:extLst>
          </p:nvPr>
        </p:nvGraphicFramePr>
        <p:xfrm>
          <a:off x="605726" y="1618981"/>
          <a:ext cx="10877226" cy="475171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a:extLst>
              <a:ext uri="{FF2B5EF4-FFF2-40B4-BE49-F238E27FC236}">
                <a16:creationId xmlns:a16="http://schemas.microsoft.com/office/drawing/2014/main" id="{F214A615-C4C2-4B58-B2C4-DCA20138141B}"/>
              </a:ext>
            </a:extLst>
          </p:cNvPr>
          <p:cNvSpPr>
            <a:spLocks noGrp="1"/>
          </p:cNvSpPr>
          <p:nvPr>
            <p:ph type="sldNum" sz="quarter" idx="12"/>
          </p:nvPr>
        </p:nvSpPr>
        <p:spPr/>
        <p:txBody>
          <a:bodyPr/>
          <a:lstStyle/>
          <a:p>
            <a:fld id="{330EA680-D336-4FF7-8B7A-9848BB0A1C32}" type="slidenum">
              <a:rPr lang="en-US" smtClean="0"/>
              <a:t>2</a:t>
            </a:fld>
            <a:endParaRPr lang="en-US"/>
          </a:p>
        </p:txBody>
      </p:sp>
    </p:spTree>
    <p:extLst>
      <p:ext uri="{BB962C8B-B14F-4D97-AF65-F5344CB8AC3E}">
        <p14:creationId xmlns:p14="http://schemas.microsoft.com/office/powerpoint/2010/main" val="4041255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46604-D06E-4D1D-A8ED-BE731CA86B7B}"/>
              </a:ext>
            </a:extLst>
          </p:cNvPr>
          <p:cNvSpPr>
            <a:spLocks noGrp="1"/>
          </p:cNvSpPr>
          <p:nvPr>
            <p:ph type="title"/>
          </p:nvPr>
        </p:nvSpPr>
        <p:spPr>
          <a:xfrm>
            <a:off x="1104570" y="393045"/>
            <a:ext cx="7474172" cy="1325563"/>
          </a:xfrm>
        </p:spPr>
        <p:txBody>
          <a:bodyPr>
            <a:normAutofit/>
          </a:bodyPr>
          <a:lstStyle/>
          <a:p>
            <a:r>
              <a:rPr lang="en-US">
                <a:cs typeface="Calibri Light"/>
              </a:rPr>
              <a:t>How It Works</a:t>
            </a:r>
            <a:endParaRPr lang="en-US"/>
          </a:p>
        </p:txBody>
      </p:sp>
      <p:sp>
        <p:nvSpPr>
          <p:cNvPr id="3" name="Content Placeholder 2">
            <a:extLst>
              <a:ext uri="{FF2B5EF4-FFF2-40B4-BE49-F238E27FC236}">
                <a16:creationId xmlns:a16="http://schemas.microsoft.com/office/drawing/2014/main" id="{EA3C40BD-0DDB-45F6-B38E-A0C1FE6D7D98}"/>
              </a:ext>
            </a:extLst>
          </p:cNvPr>
          <p:cNvSpPr>
            <a:spLocks noGrp="1"/>
          </p:cNvSpPr>
          <p:nvPr>
            <p:ph idx="1"/>
          </p:nvPr>
        </p:nvSpPr>
        <p:spPr>
          <a:xfrm>
            <a:off x="930895" y="1864886"/>
            <a:ext cx="7397765" cy="4600069"/>
          </a:xfrm>
        </p:spPr>
        <p:txBody>
          <a:bodyPr vert="horz" lIns="91440" tIns="45720" rIns="91440" bIns="45720" rtlCol="0" anchor="ctr">
            <a:noAutofit/>
          </a:bodyPr>
          <a:lstStyle/>
          <a:p>
            <a:r>
              <a:rPr lang="en-US" sz="2400" dirty="0">
                <a:cs typeface="Calibri"/>
              </a:rPr>
              <a:t>Sign up for emergency alerts through Alert King County</a:t>
            </a:r>
          </a:p>
          <a:p>
            <a:r>
              <a:rPr lang="en-US" sz="2400" dirty="0">
                <a:cs typeface="Calibri"/>
              </a:rPr>
              <a:t>You'll receive two texts for emergency information in English, one notifying you of the emergency and any relevant information, and another just for TPN members asking you to disseminate  the information to your community.</a:t>
            </a:r>
          </a:p>
          <a:p>
            <a:pPr lvl="1"/>
            <a:r>
              <a:rPr lang="en-US" sz="2000" dirty="0">
                <a:cs typeface="Calibri"/>
              </a:rPr>
              <a:t>You'll share alert information with phone trees, social media, relatives, community centers and groups, schools, faith-based organizations, etc.</a:t>
            </a:r>
          </a:p>
          <a:p>
            <a:r>
              <a:rPr lang="en-US" sz="2400" dirty="0">
                <a:cs typeface="Calibri"/>
              </a:rPr>
              <a:t>Occasionally, King County may ask for some information about how the message was distributed.</a:t>
            </a:r>
          </a:p>
          <a:p>
            <a:r>
              <a:rPr lang="en-US" sz="2400" dirty="0">
                <a:cs typeface="Calibri"/>
              </a:rPr>
              <a:t>TPN members may also report information about their community’s needs during emergencies to their local Emergency Management agencies or to King County.</a:t>
            </a:r>
          </a:p>
        </p:txBody>
      </p:sp>
      <p:sp>
        <p:nvSpPr>
          <p:cNvPr id="6"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Graphic 6" descr="Speaker Phone">
            <a:extLst>
              <a:ext uri="{FF2B5EF4-FFF2-40B4-BE49-F238E27FC236}">
                <a16:creationId xmlns:a16="http://schemas.microsoft.com/office/drawing/2014/main" id="{DC44631C-1F3D-4C87-8BC5-70A9B409BCF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413987" y="2857501"/>
            <a:ext cx="1142998" cy="1142998"/>
          </a:xfrm>
          <a:prstGeom prst="rect">
            <a:avLst/>
          </a:prstGeom>
        </p:spPr>
      </p:pic>
      <p:sp>
        <p:nvSpPr>
          <p:cNvPr id="4" name="Slide Number Placeholder 3">
            <a:extLst>
              <a:ext uri="{FF2B5EF4-FFF2-40B4-BE49-F238E27FC236}">
                <a16:creationId xmlns:a16="http://schemas.microsoft.com/office/drawing/2014/main" id="{0A029608-9802-4AB2-804D-C9EC9F8099E2}"/>
              </a:ext>
            </a:extLst>
          </p:cNvPr>
          <p:cNvSpPr>
            <a:spLocks noGrp="1"/>
          </p:cNvSpPr>
          <p:nvPr>
            <p:ph type="sldNum" sz="quarter" idx="12"/>
          </p:nvPr>
        </p:nvSpPr>
        <p:spPr/>
        <p:txBody>
          <a:bodyPr/>
          <a:lstStyle/>
          <a:p>
            <a:fld id="{330EA680-D336-4FF7-8B7A-9848BB0A1C32}" type="slidenum">
              <a:rPr lang="en-US" smtClean="0"/>
              <a:t>3</a:t>
            </a:fld>
            <a:endParaRPr lang="en-US"/>
          </a:p>
        </p:txBody>
      </p:sp>
    </p:spTree>
    <p:extLst>
      <p:ext uri="{BB962C8B-B14F-4D97-AF65-F5344CB8AC3E}">
        <p14:creationId xmlns:p14="http://schemas.microsoft.com/office/powerpoint/2010/main" val="1919730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46604-D06E-4D1D-A8ED-BE731CA86B7B}"/>
              </a:ext>
            </a:extLst>
          </p:cNvPr>
          <p:cNvSpPr>
            <a:spLocks noGrp="1"/>
          </p:cNvSpPr>
          <p:nvPr>
            <p:ph type="title"/>
          </p:nvPr>
        </p:nvSpPr>
        <p:spPr>
          <a:xfrm>
            <a:off x="1104570" y="393045"/>
            <a:ext cx="7474172" cy="1325563"/>
          </a:xfrm>
        </p:spPr>
        <p:txBody>
          <a:bodyPr>
            <a:normAutofit/>
          </a:bodyPr>
          <a:lstStyle/>
          <a:p>
            <a:r>
              <a:rPr lang="en-US">
                <a:cs typeface="Calibri Light"/>
              </a:rPr>
              <a:t>How It Helps</a:t>
            </a:r>
            <a:endParaRPr lang="en-US"/>
          </a:p>
        </p:txBody>
      </p:sp>
      <p:sp>
        <p:nvSpPr>
          <p:cNvPr id="3" name="Content Placeholder 2">
            <a:extLst>
              <a:ext uri="{FF2B5EF4-FFF2-40B4-BE49-F238E27FC236}">
                <a16:creationId xmlns:a16="http://schemas.microsoft.com/office/drawing/2014/main" id="{EA3C40BD-0DDB-45F6-B38E-A0C1FE6D7D98}"/>
              </a:ext>
            </a:extLst>
          </p:cNvPr>
          <p:cNvSpPr>
            <a:spLocks noGrp="1"/>
          </p:cNvSpPr>
          <p:nvPr>
            <p:ph idx="1"/>
          </p:nvPr>
        </p:nvSpPr>
        <p:spPr>
          <a:xfrm>
            <a:off x="930895" y="1718608"/>
            <a:ext cx="7397765" cy="4600069"/>
          </a:xfrm>
        </p:spPr>
        <p:txBody>
          <a:bodyPr vert="horz" lIns="91440" tIns="45720" rIns="91440" bIns="45720" rtlCol="0" anchor="ctr">
            <a:noAutofit/>
          </a:bodyPr>
          <a:lstStyle/>
          <a:p>
            <a:r>
              <a:rPr lang="en-US" sz="2400">
                <a:cs typeface="Calibri"/>
              </a:rPr>
              <a:t>The TPN ensures that every resident of King County receives critical lifesaving emergency alerts, regardless of whether they speak English.</a:t>
            </a:r>
          </a:p>
          <a:p>
            <a:endParaRPr lang="en-US" sz="2400">
              <a:cs typeface="Calibri"/>
            </a:endParaRPr>
          </a:p>
          <a:p>
            <a:r>
              <a:rPr lang="en-US" sz="2400">
                <a:cs typeface="Calibri"/>
              </a:rPr>
              <a:t>By partnering with trusted leaders within every major language group in King County, the TPN will create a link between King County’s emergency alert system and the non-English speaking populations that it currently does not serve.</a:t>
            </a:r>
          </a:p>
        </p:txBody>
      </p:sp>
      <p:sp>
        <p:nvSpPr>
          <p:cNvPr id="6"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Graphic 6" descr="Speaker Phone">
            <a:extLst>
              <a:ext uri="{FF2B5EF4-FFF2-40B4-BE49-F238E27FC236}">
                <a16:creationId xmlns:a16="http://schemas.microsoft.com/office/drawing/2014/main" id="{DC44631C-1F3D-4C87-8BC5-70A9B409BCF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413987" y="2857501"/>
            <a:ext cx="1142998" cy="1142998"/>
          </a:xfrm>
          <a:prstGeom prst="rect">
            <a:avLst/>
          </a:prstGeom>
        </p:spPr>
      </p:pic>
      <p:sp>
        <p:nvSpPr>
          <p:cNvPr id="4" name="Slide Number Placeholder 3">
            <a:extLst>
              <a:ext uri="{FF2B5EF4-FFF2-40B4-BE49-F238E27FC236}">
                <a16:creationId xmlns:a16="http://schemas.microsoft.com/office/drawing/2014/main" id="{CC8A3A95-3A57-48F8-BDA9-9F4C7FBEC347}"/>
              </a:ext>
            </a:extLst>
          </p:cNvPr>
          <p:cNvSpPr>
            <a:spLocks noGrp="1"/>
          </p:cNvSpPr>
          <p:nvPr>
            <p:ph type="sldNum" sz="quarter" idx="12"/>
          </p:nvPr>
        </p:nvSpPr>
        <p:spPr/>
        <p:txBody>
          <a:bodyPr/>
          <a:lstStyle/>
          <a:p>
            <a:fld id="{330EA680-D336-4FF7-8B7A-9848BB0A1C32}" type="slidenum">
              <a:rPr lang="en-US" smtClean="0"/>
              <a:t>4</a:t>
            </a:fld>
            <a:endParaRPr lang="en-US"/>
          </a:p>
        </p:txBody>
      </p:sp>
    </p:spTree>
    <p:extLst>
      <p:ext uri="{BB962C8B-B14F-4D97-AF65-F5344CB8AC3E}">
        <p14:creationId xmlns:p14="http://schemas.microsoft.com/office/powerpoint/2010/main" val="334486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7D9857-4C42-4ED5-85C0-9F9C45CD6FB3}"/>
              </a:ext>
            </a:extLst>
          </p:cNvPr>
          <p:cNvSpPr>
            <a:spLocks noGrp="1"/>
          </p:cNvSpPr>
          <p:nvPr>
            <p:ph type="title"/>
          </p:nvPr>
        </p:nvSpPr>
        <p:spPr>
          <a:xfrm>
            <a:off x="863029" y="1012004"/>
            <a:ext cx="3416158" cy="4795408"/>
          </a:xfrm>
        </p:spPr>
        <p:txBody>
          <a:bodyPr>
            <a:normAutofit/>
          </a:bodyPr>
          <a:lstStyle/>
          <a:p>
            <a:r>
              <a:rPr lang="en-US">
                <a:solidFill>
                  <a:srgbClr val="FFFFFF"/>
                </a:solidFill>
                <a:cs typeface="Calibri Light"/>
              </a:rPr>
              <a:t>FAQ</a:t>
            </a:r>
            <a:endParaRPr lang="en-US">
              <a:solidFill>
                <a:srgbClr val="FFFFFF"/>
              </a:solidFill>
            </a:endParaRPr>
          </a:p>
        </p:txBody>
      </p:sp>
      <p:graphicFrame>
        <p:nvGraphicFramePr>
          <p:cNvPr id="5" name="Content Placeholder 2">
            <a:extLst>
              <a:ext uri="{FF2B5EF4-FFF2-40B4-BE49-F238E27FC236}">
                <a16:creationId xmlns:a16="http://schemas.microsoft.com/office/drawing/2014/main" id="{372187D9-8FF4-4C2C-A3D9-094AD1052359}"/>
              </a:ext>
            </a:extLst>
          </p:cNvPr>
          <p:cNvGraphicFramePr>
            <a:graphicFrameLocks noGrp="1"/>
          </p:cNvGraphicFramePr>
          <p:nvPr>
            <p:ph idx="1"/>
            <p:extLst>
              <p:ext uri="{D42A27DB-BD31-4B8C-83A1-F6EECF244321}">
                <p14:modId xmlns:p14="http://schemas.microsoft.com/office/powerpoint/2010/main" val="558970633"/>
              </p:ext>
            </p:extLst>
          </p:nvPr>
        </p:nvGraphicFramePr>
        <p:xfrm>
          <a:off x="5194300" y="412806"/>
          <a:ext cx="6771909" cy="60339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a:extLst>
              <a:ext uri="{FF2B5EF4-FFF2-40B4-BE49-F238E27FC236}">
                <a16:creationId xmlns:a16="http://schemas.microsoft.com/office/drawing/2014/main" id="{2F89A02A-92D9-401B-BF93-1F5509AFAC76}"/>
              </a:ext>
            </a:extLst>
          </p:cNvPr>
          <p:cNvSpPr>
            <a:spLocks noGrp="1"/>
          </p:cNvSpPr>
          <p:nvPr>
            <p:ph type="sldNum" sz="quarter" idx="12"/>
          </p:nvPr>
        </p:nvSpPr>
        <p:spPr/>
        <p:txBody>
          <a:bodyPr/>
          <a:lstStyle/>
          <a:p>
            <a:fld id="{330EA680-D336-4FF7-8B7A-9848BB0A1C32}" type="slidenum">
              <a:rPr lang="en-US" smtClean="0"/>
              <a:t>5</a:t>
            </a:fld>
            <a:endParaRPr lang="en-US"/>
          </a:p>
        </p:txBody>
      </p:sp>
    </p:spTree>
    <p:extLst>
      <p:ext uri="{BB962C8B-B14F-4D97-AF65-F5344CB8AC3E}">
        <p14:creationId xmlns:p14="http://schemas.microsoft.com/office/powerpoint/2010/main" val="986177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DAFF9AAC-620E-4F36-B01E-8037B3D6B989}"/>
              </a:ext>
            </a:extLst>
          </p:cNvPr>
          <p:cNvSpPr>
            <a:spLocks noGrp="1"/>
          </p:cNvSpPr>
          <p:nvPr>
            <p:ph type="title"/>
          </p:nvPr>
        </p:nvSpPr>
        <p:spPr>
          <a:xfrm>
            <a:off x="904877" y="2415322"/>
            <a:ext cx="3451730" cy="2399869"/>
          </a:xfrm>
        </p:spPr>
        <p:txBody>
          <a:bodyPr>
            <a:normAutofit/>
          </a:bodyPr>
          <a:lstStyle/>
          <a:p>
            <a:pPr algn="ctr"/>
            <a:r>
              <a:rPr lang="en-US" sz="4000">
                <a:solidFill>
                  <a:srgbClr val="FFFFFF"/>
                </a:solidFill>
                <a:cs typeface="Calibri Light"/>
              </a:rPr>
              <a:t>Enroll to be a TPN member now!</a:t>
            </a:r>
            <a:endParaRPr lang="en-US" sz="4000">
              <a:solidFill>
                <a:srgbClr val="FFFFFF"/>
              </a:solidFill>
            </a:endParaRPr>
          </a:p>
        </p:txBody>
      </p:sp>
      <p:sp>
        <p:nvSpPr>
          <p:cNvPr id="3" name="Content Placeholder 2">
            <a:extLst>
              <a:ext uri="{FF2B5EF4-FFF2-40B4-BE49-F238E27FC236}">
                <a16:creationId xmlns:a16="http://schemas.microsoft.com/office/drawing/2014/main" id="{11682B63-4601-4270-8C1E-18F0E0008EB3}"/>
              </a:ext>
            </a:extLst>
          </p:cNvPr>
          <p:cNvSpPr>
            <a:spLocks noGrp="1"/>
          </p:cNvSpPr>
          <p:nvPr>
            <p:ph idx="1"/>
          </p:nvPr>
        </p:nvSpPr>
        <p:spPr>
          <a:xfrm>
            <a:off x="4949335" y="-185477"/>
            <a:ext cx="6613923" cy="5248656"/>
          </a:xfrm>
        </p:spPr>
        <p:txBody>
          <a:bodyPr vert="horz" lIns="91440" tIns="45720" rIns="91440" bIns="45720" rtlCol="0" anchor="ctr">
            <a:noAutofit/>
          </a:bodyPr>
          <a:lstStyle/>
          <a:p>
            <a:r>
              <a:rPr lang="en-US" sz="2400" dirty="0">
                <a:cs typeface="Calibri"/>
              </a:rPr>
              <a:t>Fill out the enrollment form below, and then keep an eye out for an email from King County regarding a TPN member on-boarding and training session. We look forward to partnering with you!</a:t>
            </a:r>
          </a:p>
          <a:p>
            <a:pPr lvl="1"/>
            <a:r>
              <a:rPr lang="en-US" sz="2000" dirty="0">
                <a:cs typeface="Calibri"/>
                <a:hlinkClick r:id="rId3"/>
              </a:rPr>
              <a:t>Click this link</a:t>
            </a:r>
            <a:endParaRPr lang="en-US" sz="2000" dirty="0">
              <a:cs typeface="Calibri"/>
            </a:endParaRPr>
          </a:p>
          <a:p>
            <a:pPr lvl="1"/>
            <a:r>
              <a:rPr lang="en-US" sz="2000" dirty="0">
                <a:cs typeface="Calibri"/>
              </a:rPr>
              <a:t>Visit:</a:t>
            </a:r>
          </a:p>
          <a:p>
            <a:pPr marL="457200" lvl="1" indent="0">
              <a:buNone/>
            </a:pPr>
            <a:r>
              <a:rPr lang="en-US" sz="2000" dirty="0">
                <a:cs typeface="Calibri"/>
              </a:rPr>
              <a:t>	</a:t>
            </a:r>
            <a:r>
              <a:rPr lang="en-US" sz="2000" dirty="0">
                <a:cs typeface="Calibri"/>
                <a:hlinkClick r:id="rId4"/>
              </a:rPr>
              <a:t>www.kingcounty.gov/TPN</a:t>
            </a:r>
            <a:endParaRPr lang="en-US" sz="2000" dirty="0">
              <a:cs typeface="Calibri"/>
            </a:endParaRPr>
          </a:p>
          <a:p>
            <a:pPr lvl="1"/>
            <a:r>
              <a:rPr lang="en-US" sz="2000" dirty="0">
                <a:cs typeface="Calibri"/>
              </a:rPr>
              <a:t>Or scan this QR Code:</a:t>
            </a:r>
          </a:p>
          <a:p>
            <a:pPr lvl="1"/>
            <a:endParaRPr lang="en-US" sz="2000" dirty="0">
              <a:cs typeface="Calibri"/>
            </a:endParaRPr>
          </a:p>
        </p:txBody>
      </p:sp>
      <p:pic>
        <p:nvPicPr>
          <p:cNvPr id="5" name="Picture 4">
            <a:extLst>
              <a:ext uri="{FF2B5EF4-FFF2-40B4-BE49-F238E27FC236}">
                <a16:creationId xmlns:a16="http://schemas.microsoft.com/office/drawing/2014/main" id="{265BA797-3B9E-49C8-B022-EFD36235FD3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060313" y="2809531"/>
            <a:ext cx="2343494" cy="2343494"/>
          </a:xfrm>
          <a:prstGeom prst="rect">
            <a:avLst/>
          </a:prstGeom>
        </p:spPr>
      </p:pic>
      <p:sp>
        <p:nvSpPr>
          <p:cNvPr id="32" name="Content Placeholder 2">
            <a:extLst>
              <a:ext uri="{FF2B5EF4-FFF2-40B4-BE49-F238E27FC236}">
                <a16:creationId xmlns:a16="http://schemas.microsoft.com/office/drawing/2014/main" id="{5F77A866-E0D2-4BCA-BC36-C227A2CBEA73}"/>
              </a:ext>
            </a:extLst>
          </p:cNvPr>
          <p:cNvSpPr txBox="1">
            <a:spLocks/>
          </p:cNvSpPr>
          <p:nvPr/>
        </p:nvSpPr>
        <p:spPr>
          <a:xfrm>
            <a:off x="4622801" y="5275263"/>
            <a:ext cx="6842126" cy="1830388"/>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r>
              <a:rPr lang="en-US" sz="2000">
                <a:cs typeface="Calibri"/>
              </a:rPr>
              <a:t>If you have any further questions, contact Daniel Arauz - King County Emergency Management, at </a:t>
            </a:r>
            <a:r>
              <a:rPr lang="en-US" sz="2000">
                <a:cs typeface="Calibri"/>
                <a:hlinkClick r:id="rId6"/>
              </a:rPr>
              <a:t>darauz@kingcounty.gov</a:t>
            </a:r>
            <a:r>
              <a:rPr lang="en-US" sz="2000">
                <a:cs typeface="Calibri"/>
              </a:rPr>
              <a:t> </a:t>
            </a:r>
            <a:endParaRPr lang="en-US"/>
          </a:p>
          <a:p>
            <a:pPr lvl="1"/>
            <a:endParaRPr lang="en-US" sz="2000">
              <a:cs typeface="Calibri"/>
            </a:endParaRPr>
          </a:p>
        </p:txBody>
      </p:sp>
      <p:sp>
        <p:nvSpPr>
          <p:cNvPr id="4" name="Slide Number Placeholder 3">
            <a:extLst>
              <a:ext uri="{FF2B5EF4-FFF2-40B4-BE49-F238E27FC236}">
                <a16:creationId xmlns:a16="http://schemas.microsoft.com/office/drawing/2014/main" id="{F5E72786-F742-49DE-8F7E-1967831130B9}"/>
              </a:ext>
            </a:extLst>
          </p:cNvPr>
          <p:cNvSpPr>
            <a:spLocks noGrp="1"/>
          </p:cNvSpPr>
          <p:nvPr>
            <p:ph type="sldNum" sz="quarter" idx="12"/>
          </p:nvPr>
        </p:nvSpPr>
        <p:spPr/>
        <p:txBody>
          <a:bodyPr/>
          <a:lstStyle/>
          <a:p>
            <a:fld id="{330EA680-D336-4FF7-8B7A-9848BB0A1C32}" type="slidenum">
              <a:rPr lang="en-US" smtClean="0"/>
              <a:t>6</a:t>
            </a:fld>
            <a:endParaRPr lang="en-US"/>
          </a:p>
        </p:txBody>
      </p:sp>
    </p:spTree>
    <p:extLst>
      <p:ext uri="{BB962C8B-B14F-4D97-AF65-F5344CB8AC3E}">
        <p14:creationId xmlns:p14="http://schemas.microsoft.com/office/powerpoint/2010/main" val="331052380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BBCCBD767A42D418D4C4FE2470C49C0" ma:contentTypeVersion="11" ma:contentTypeDescription="Create a new document." ma:contentTypeScope="" ma:versionID="0cb7968a4c9421bb7fb60c8c0c28ca9e">
  <xsd:schema xmlns:xsd="http://www.w3.org/2001/XMLSchema" xmlns:xs="http://www.w3.org/2001/XMLSchema" xmlns:p="http://schemas.microsoft.com/office/2006/metadata/properties" xmlns:ns2="1d8019b2-2d3f-4e6e-b91e-d87a6f3a4909" xmlns:ns3="c8558f50-2795-42bf-b212-7b538050d4d8" targetNamespace="http://schemas.microsoft.com/office/2006/metadata/properties" ma:root="true" ma:fieldsID="b4b70a0f8e1110050568a56075d1075f" ns2:_="" ns3:_="">
    <xsd:import namespace="1d8019b2-2d3f-4e6e-b91e-d87a6f3a4909"/>
    <xsd:import namespace="c8558f50-2795-42bf-b212-7b538050d4d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8019b2-2d3f-4e6e-b91e-d87a6f3a49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8558f50-2795-42bf-b212-7b538050d4d8"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B41BCEA-0EB9-4E25-B232-3B8E9D797A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d8019b2-2d3f-4e6e-b91e-d87a6f3a4909"/>
    <ds:schemaRef ds:uri="c8558f50-2795-42bf-b212-7b538050d4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5E92009-B72A-4B90-AB8D-5C9B752F9D08}">
  <ds:schemaRefs>
    <ds:schemaRef ds:uri="http://schemas.microsoft.com/sharepoint/v3/contenttype/forms"/>
  </ds:schemaRefs>
</ds:datastoreItem>
</file>

<file path=customXml/itemProps3.xml><?xml version="1.0" encoding="utf-8"?>
<ds:datastoreItem xmlns:ds="http://schemas.openxmlformats.org/officeDocument/2006/customXml" ds:itemID="{FDB397AA-479E-4CE3-A518-9515329C5FAA}">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c8558f50-2795-42bf-b212-7b538050d4d8"/>
    <ds:schemaRef ds:uri="http://purl.org/dc/elements/1.1/"/>
    <ds:schemaRef ds:uri="1d8019b2-2d3f-4e6e-b91e-d87a6f3a4909"/>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1056</TotalTime>
  <Words>859</Words>
  <Application>Microsoft Office PowerPoint</Application>
  <PresentationFormat>Widescreen</PresentationFormat>
  <Paragraphs>67</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Trusted Partner Network</vt:lpstr>
      <vt:lpstr>Overview</vt:lpstr>
      <vt:lpstr>How It Works</vt:lpstr>
      <vt:lpstr>How It Helps</vt:lpstr>
      <vt:lpstr>FAQ</vt:lpstr>
      <vt:lpstr>Enroll to be a TPN member now!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Arauz, Daniel</cp:lastModifiedBy>
  <cp:revision>1</cp:revision>
  <dcterms:created xsi:type="dcterms:W3CDTF">2019-12-16T18:27:57Z</dcterms:created>
  <dcterms:modified xsi:type="dcterms:W3CDTF">2021-07-14T17:21:28Z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0x0101009BBCCBD767A42D418D4C4FE2470C49C0</vt:lpwstr>
  </property>
</Properties>
</file>