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70" r:id="rId9"/>
    <p:sldId id="263" r:id="rId10"/>
    <p:sldId id="264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6260-57D5-48D0-8648-6072E75EB52B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4B07-E3E1-4775-A06D-37CC273E0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these topics and how I am using it. Also introduce </a:t>
            </a:r>
            <a:r>
              <a:rPr lang="en-US"/>
              <a:t>the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60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use case story with Revegetation tracker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project where the community engagement hub initiative and web hook is used, this project is with WLRD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6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Urban sprawl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 the green, Trees for streams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5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initiative bundles content – apps, sites, surveys. Configure Follow initiative, message followers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0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Community engagement platform e.g. topics climate change, social and equity justice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9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Users affiliated with other organization, add community members that are not paid contractors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43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for applications to interact with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38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that – what I am doing with my workflow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04B07-E3E1-4775-A06D-37CC273E00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59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25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24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9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0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9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0355-81CB-4B15-959D-66C51565434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61B1-E6F9-49D1-8CBC-17C5B708F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90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arkeerat.kang@kingcounty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D131-CE4D-4701-BFE6-F8428E104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/>
              <a:t>ArcGIS Hub Community Initiative</a:t>
            </a:r>
            <a:br>
              <a:rPr lang="en-US" cap="none" dirty="0"/>
            </a:br>
            <a:r>
              <a:rPr lang="en-US" cap="none" dirty="0"/>
              <a:t>&amp;</a:t>
            </a:r>
            <a:br>
              <a:rPr lang="en-US" cap="none" dirty="0"/>
            </a:br>
            <a:r>
              <a:rPr lang="en-US" cap="none" dirty="0"/>
              <a:t>Webhooks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13A211-756B-404A-835E-54947F718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/>
              <a:t>February 3</a:t>
            </a:r>
            <a:r>
              <a:rPr lang="en-US" cap="none" baseline="30000" dirty="0"/>
              <a:t>rd</a:t>
            </a:r>
            <a:r>
              <a:rPr lang="en-US" cap="none" dirty="0"/>
              <a:t>, 2021</a:t>
            </a:r>
          </a:p>
          <a:p>
            <a:pPr algn="ctr"/>
            <a:r>
              <a:rPr lang="en-US" cap="none" dirty="0"/>
              <a:t>KCIT, Software Engineering GIS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6E1E63-0713-4BD9-85B6-09EF912FF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397A-CD8A-487B-87FF-D7AF755E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none" dirty="0"/>
              <a:t>Survey123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C82183-5E0E-47D1-80A6-979136BE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96" y="1061724"/>
            <a:ext cx="5221117" cy="5652997"/>
          </a:xfrm>
          <a:prstGeom prst="rect">
            <a:avLst/>
          </a:prstGeom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BDC0F279-9762-48C2-9547-66BA9295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361" y="2717524"/>
            <a:ext cx="1422952" cy="142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97AC835-C9CC-431D-AA74-80C6A247C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3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1FB99-94D1-4542-8F89-EBC89AD98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092"/>
          </a:xfrm>
        </p:spPr>
        <p:txBody>
          <a:bodyPr/>
          <a:lstStyle/>
          <a:p>
            <a:r>
              <a:rPr lang="en-US" cap="none" dirty="0"/>
              <a:t>Webhooks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EB749-2EA6-42CB-A94B-DBB94E91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37174" cy="4351338"/>
          </a:xfrm>
        </p:spPr>
        <p:txBody>
          <a:bodyPr/>
          <a:lstStyle/>
          <a:p>
            <a:r>
              <a:rPr lang="en-US" dirty="0"/>
              <a:t>Allow applications to interact with each other</a:t>
            </a:r>
          </a:p>
          <a:p>
            <a:r>
              <a:rPr lang="en-US" dirty="0"/>
              <a:t>Uses HTTP POST requests to pass callbacks</a:t>
            </a:r>
          </a:p>
          <a:p>
            <a:r>
              <a:rPr lang="en-US" dirty="0"/>
              <a:t>Set up in </a:t>
            </a:r>
            <a:r>
              <a:rPr lang="en-US" dirty="0" err="1"/>
              <a:t>Integromat’s</a:t>
            </a:r>
            <a:r>
              <a:rPr lang="en-US" dirty="0"/>
              <a:t> platform or Microsoft Power Automate (Flow)</a:t>
            </a:r>
          </a:p>
          <a:p>
            <a:endParaRPr lang="en-US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9CBC2BA-705E-4ABE-B221-F3961C42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74" y="1825625"/>
            <a:ext cx="1311965" cy="131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581E0ED-22F0-4101-8CDC-55C62C810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79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0C89-83C0-4CFB-B493-AF083644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US" cap="none" dirty="0"/>
              <a:t>Power Automate (Flow)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A5ADD-C477-4D97-917F-0AE483F1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5" y="1546102"/>
            <a:ext cx="9905999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Webhook created in Power Automate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dirty="0"/>
              <a:t>When a survey response is submitted</a:t>
            </a:r>
          </a:p>
          <a:p>
            <a:pPr lvl="1"/>
            <a:r>
              <a:rPr lang="en-US" dirty="0"/>
              <a:t>Meets one or many conditions </a:t>
            </a:r>
          </a:p>
          <a:p>
            <a:pPr lvl="1"/>
            <a:r>
              <a:rPr lang="en-US" dirty="0"/>
              <a:t>Perform an action/trigger – send an email</a:t>
            </a:r>
          </a:p>
          <a:p>
            <a:r>
              <a:rPr lang="en-US" dirty="0"/>
              <a:t>Uses two connectors</a:t>
            </a:r>
          </a:p>
          <a:p>
            <a:pPr lvl="1"/>
            <a:r>
              <a:rPr lang="en-US" dirty="0"/>
              <a:t>Survey123</a:t>
            </a:r>
          </a:p>
          <a:p>
            <a:pPr lvl="1"/>
            <a:r>
              <a:rPr lang="en-US" dirty="0"/>
              <a:t>Outlook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6AE2B83F-AA2F-4E31-A15F-0743248CB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208" y="1860274"/>
            <a:ext cx="2620617" cy="262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E7898CC-51C0-4246-86E4-B8167B01B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0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F154-56D9-4553-9BE5-4A9F80CB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Email generation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152C37-D3F2-4BE8-9F09-D687EFEE27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4118" y="1749287"/>
            <a:ext cx="7628032" cy="414748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C6CF46-5148-4FF0-9152-2E52029AF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83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CB1B-45B2-4EBA-AA5E-775E46375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Use case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753CB-9D69-4D78-8677-4B72C8126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Survey123, webhooks and Hub community engagement initiative</a:t>
            </a:r>
          </a:p>
          <a:p>
            <a:r>
              <a:rPr lang="en-US" dirty="0"/>
              <a:t>Simple use case</a:t>
            </a:r>
          </a:p>
          <a:p>
            <a:r>
              <a:rPr lang="en-US" dirty="0"/>
              <a:t>Introduces new possibilities</a:t>
            </a:r>
          </a:p>
          <a:p>
            <a:r>
              <a:rPr lang="en-US" dirty="0"/>
              <a:t>What’s your use case story?</a:t>
            </a:r>
          </a:p>
          <a:p>
            <a:r>
              <a:rPr lang="en-US" dirty="0"/>
              <a:t>Explore it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71E161-FA63-48FA-94BA-13205B4E3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8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B9C9D-FE60-4E9C-A12B-956EDBE2D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0835"/>
            <a:ext cx="10515600" cy="41361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you!!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Harkeerat Kang</a:t>
            </a:r>
          </a:p>
          <a:p>
            <a:pPr marL="0" indent="0" algn="ctr">
              <a:buNone/>
            </a:pPr>
            <a:r>
              <a:rPr lang="en-US" dirty="0"/>
              <a:t>KCIT, Software Engineering GIS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Harkeerat.kang@kingcounty.gov</a:t>
            </a:r>
            <a:r>
              <a:rPr lang="en-US" dirty="0"/>
              <a:t>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7B40385-A062-4473-84D5-FD5D78DF4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84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E9BE-0C61-49D9-AC25-FC507DCED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518"/>
            <a:ext cx="10209211" cy="1478570"/>
          </a:xfrm>
        </p:spPr>
        <p:txBody>
          <a:bodyPr/>
          <a:lstStyle/>
          <a:p>
            <a:r>
              <a:rPr lang="en-US" cap="none" dirty="0"/>
              <a:t>Revegetation Tracking</a:t>
            </a:r>
            <a:r>
              <a:rPr lang="en-US" dirty="0"/>
              <a:t> </a:t>
            </a:r>
            <a:br>
              <a:rPr lang="en-US" dirty="0"/>
            </a:br>
            <a:r>
              <a:rPr lang="en-US" cap="none" dirty="0"/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99AB-407B-41E1-8AED-5B321929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4407"/>
            <a:ext cx="4099560" cy="4351338"/>
          </a:xfrm>
        </p:spPr>
        <p:txBody>
          <a:bodyPr/>
          <a:lstStyle/>
          <a:p>
            <a:r>
              <a:rPr lang="en-US" dirty="0"/>
              <a:t>Track planting projects </a:t>
            </a:r>
          </a:p>
          <a:p>
            <a:r>
              <a:rPr lang="en-US" dirty="0"/>
              <a:t>From planning phase to maintenance</a:t>
            </a:r>
          </a:p>
          <a:p>
            <a:r>
              <a:rPr lang="en-US" dirty="0"/>
              <a:t>Field data collection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7B5A11-6228-4BC5-BE4D-3BA98F11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0D7464-D359-4171-9A03-F4B6D21BB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961" y="787791"/>
            <a:ext cx="6677465" cy="50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1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5D32D-86F2-443B-B38E-64B4755E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Why revegetation of native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869E-6244-4BF3-AE26-583DD4325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Decreased forest cover over time</a:t>
            </a:r>
          </a:p>
          <a:p>
            <a:r>
              <a:rPr lang="en-US" dirty="0"/>
              <a:t>Lack of native riparian tall trees</a:t>
            </a:r>
          </a:p>
          <a:p>
            <a:r>
              <a:rPr lang="en-US" dirty="0"/>
              <a:t>Need shade producing canopies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A589531-CF11-4B93-8C59-3F9C0B985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3182-8EA1-4D5E-A655-B0610DFE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8FE8-89EF-4E57-831D-CAB7C8F14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habitat for threatened species</a:t>
            </a:r>
          </a:p>
          <a:p>
            <a:r>
              <a:rPr lang="en-US" dirty="0"/>
              <a:t>Improve aquatic habitat conditions</a:t>
            </a:r>
          </a:p>
          <a:p>
            <a:r>
              <a:rPr lang="en-US" dirty="0"/>
              <a:t>Protect and restore chinook and salmon</a:t>
            </a:r>
          </a:p>
          <a:p>
            <a:r>
              <a:rPr lang="en-US" dirty="0"/>
              <a:t>Plant native plants </a:t>
            </a:r>
          </a:p>
          <a:p>
            <a:r>
              <a:rPr lang="en-US" dirty="0"/>
              <a:t>Restoration of trees in rural and urban areas</a:t>
            </a:r>
          </a:p>
          <a:p>
            <a:r>
              <a:rPr lang="en-US" dirty="0"/>
              <a:t>Reduce stormwater runoff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B548A5-EC34-440E-A2BB-D552E78F3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2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BD5B-FEBD-4CE6-9BA2-6C9FF478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Participating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9F91-E985-4A0A-8F07-4551E06B2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King County agencies</a:t>
            </a:r>
          </a:p>
          <a:p>
            <a:r>
              <a:rPr lang="en-US" dirty="0"/>
              <a:t>King County cities</a:t>
            </a:r>
          </a:p>
          <a:p>
            <a:r>
              <a:rPr lang="en-US" dirty="0"/>
              <a:t>Tribal communities</a:t>
            </a:r>
          </a:p>
          <a:p>
            <a:r>
              <a:rPr lang="en-US" dirty="0"/>
              <a:t>Non-profit organizations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C0CBE1F-930A-4F79-8D8C-33B524A6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3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1500-6B97-4108-9279-A5E83F16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02" y="554956"/>
            <a:ext cx="9881220" cy="958491"/>
          </a:xfrm>
        </p:spPr>
        <p:txBody>
          <a:bodyPr/>
          <a:lstStyle/>
          <a:p>
            <a:r>
              <a:rPr lang="en-US" cap="none" dirty="0"/>
              <a:t>ArcGIS Hub – Community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D2C6-BCA2-4429-99DB-C549269E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02" y="1577009"/>
            <a:ext cx="10489297" cy="45999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Community engagement software</a:t>
            </a:r>
          </a:p>
          <a:p>
            <a:r>
              <a:rPr lang="en-US" dirty="0"/>
              <a:t>ArcGIS Online Premium</a:t>
            </a:r>
          </a:p>
          <a:p>
            <a:r>
              <a:rPr lang="en-US" dirty="0"/>
              <a:t>Bundle content</a:t>
            </a:r>
          </a:p>
          <a:p>
            <a:r>
              <a:rPr lang="en-US" dirty="0"/>
              <a:t>Use template</a:t>
            </a:r>
          </a:p>
          <a:p>
            <a:r>
              <a:rPr lang="en-US" dirty="0"/>
              <a:t>Configure solution</a:t>
            </a:r>
          </a:p>
          <a:p>
            <a:r>
              <a:rPr lang="en-US" dirty="0"/>
              <a:t>Creates groups – add share content</a:t>
            </a:r>
          </a:p>
          <a:p>
            <a:r>
              <a:rPr lang="en-US" dirty="0"/>
              <a:t>Customize it</a:t>
            </a:r>
          </a:p>
          <a:p>
            <a:r>
              <a:rPr lang="en-US" dirty="0"/>
              <a:t>Add/remove cards and buttons buttons</a:t>
            </a:r>
          </a:p>
          <a:p>
            <a:r>
              <a:rPr lang="en-US" dirty="0"/>
              <a:t>Follow initiative card</a:t>
            </a:r>
          </a:p>
          <a:p>
            <a:r>
              <a:rPr lang="en-US" dirty="0"/>
              <a:t>Using it as a landing page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C034303-E52F-496F-B658-F1AA8E460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  <p:pic>
        <p:nvPicPr>
          <p:cNvPr id="1026" name="Picture 2" descr="ArcGIS Hub | Community Engagement Software">
            <a:extLst>
              <a:ext uri="{FF2B5EF4-FFF2-40B4-BE49-F238E27FC236}">
                <a16:creationId xmlns:a16="http://schemas.microsoft.com/office/drawing/2014/main" id="{BEB93AEA-67B1-4813-B64D-982B192A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12" y="238125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06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BE6B-F57A-4CE1-BDCF-0FB23BE4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7896"/>
          </a:xfrm>
        </p:spPr>
        <p:txBody>
          <a:bodyPr>
            <a:normAutofit/>
          </a:bodyPr>
          <a:lstStyle/>
          <a:p>
            <a:pPr algn="ctr"/>
            <a:r>
              <a:rPr lang="en-US" cap="none" dirty="0"/>
              <a:t>Esri Hub Initiative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0D8D5-E082-48F4-80BD-98DB4EC1B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762" y="762000"/>
            <a:ext cx="7610475" cy="533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298928D-8D90-4057-BDA6-A136B4D19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19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9EF2-8F13-460B-92EC-DD1EE6AA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Initiative content sharing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4EC36-F6A5-4AEB-AC76-4D78A287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created in ArcGIS Online org</a:t>
            </a:r>
          </a:p>
          <a:p>
            <a:r>
              <a:rPr lang="en-US" dirty="0"/>
              <a:t>Manage access for users outside our org</a:t>
            </a:r>
          </a:p>
          <a:p>
            <a:r>
              <a:rPr lang="en-US" dirty="0"/>
              <a:t>Use of community members/accounts</a:t>
            </a:r>
          </a:p>
        </p:txBody>
      </p:sp>
    </p:spTree>
    <p:extLst>
      <p:ext uri="{BB962C8B-B14F-4D97-AF65-F5344CB8AC3E}">
        <p14:creationId xmlns:p14="http://schemas.microsoft.com/office/powerpoint/2010/main" val="159028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B0EA-E598-4821-80D5-9ECB63D1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905998" cy="1478570"/>
          </a:xfrm>
        </p:spPr>
        <p:txBody>
          <a:bodyPr/>
          <a:lstStyle/>
          <a:p>
            <a:r>
              <a:rPr lang="en-US" cap="none" dirty="0"/>
              <a:t>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BABB4-6A46-4EBA-83D6-9A33DB14D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19122" cy="4351338"/>
          </a:xfrm>
        </p:spPr>
        <p:txBody>
          <a:bodyPr/>
          <a:lstStyle/>
          <a:p>
            <a:r>
              <a:rPr lang="en-US" dirty="0"/>
              <a:t>Project content not accessible to Everyone</a:t>
            </a:r>
          </a:p>
          <a:p>
            <a:r>
              <a:rPr lang="en-US" dirty="0"/>
              <a:t>Access to the collection site and content</a:t>
            </a:r>
          </a:p>
          <a:p>
            <a:r>
              <a:rPr lang="en-US" dirty="0"/>
              <a:t>Create accounts in the community hub vs. ArcGIS Online org</a:t>
            </a:r>
          </a:p>
          <a:p>
            <a:r>
              <a:rPr lang="en-US" dirty="0"/>
              <a:t>Community accounts are cheaper</a:t>
            </a:r>
          </a:p>
          <a:p>
            <a:r>
              <a:rPr lang="en-US" dirty="0"/>
              <a:t>Initially wanted to open it up to create new accounts</a:t>
            </a:r>
          </a:p>
          <a:p>
            <a:r>
              <a:rPr lang="en-US" dirty="0"/>
              <a:t>User accounts are requested</a:t>
            </a:r>
          </a:p>
          <a:p>
            <a:r>
              <a:rPr lang="en-US" dirty="0"/>
              <a:t>Privileges are granted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7F198C-5262-4077-84AE-9E117C15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0" y="2859157"/>
            <a:ext cx="2981738" cy="143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0EEF7A3-97BE-41CD-AC0B-34FEF0F52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51656" y="6054811"/>
            <a:ext cx="2309684" cy="6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3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CThem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Theme" id="{CC4DB5D6-9F8E-4453-B1BA-82BFBC107252}" vid="{E04B2A4D-FBE6-42FB-8D2E-7932A53759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KCTheme</Template>
  <TotalTime>595</TotalTime>
  <Words>445</Words>
  <Application>Microsoft Office PowerPoint</Application>
  <PresentationFormat>Widescreen</PresentationFormat>
  <Paragraphs>93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KCTheme</vt:lpstr>
      <vt:lpstr>ArcGIS Hub Community Initiative &amp; Webhooks</vt:lpstr>
      <vt:lpstr>Revegetation Tracking  Project</vt:lpstr>
      <vt:lpstr>Why revegetation of native plants</vt:lpstr>
      <vt:lpstr>Project goals</vt:lpstr>
      <vt:lpstr>Participating Organizations</vt:lpstr>
      <vt:lpstr>ArcGIS Hub – Community Initiative</vt:lpstr>
      <vt:lpstr>Esri Hub Initiative</vt:lpstr>
      <vt:lpstr>Initiative content sharing</vt:lpstr>
      <vt:lpstr>Users</vt:lpstr>
      <vt:lpstr>Survey123 form</vt:lpstr>
      <vt:lpstr>Webhooks</vt:lpstr>
      <vt:lpstr>Power Automate (Flow) </vt:lpstr>
      <vt:lpstr>Email generation</vt:lpstr>
      <vt:lpstr>Use case story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Esri Hub Initiative &amp; Webhook</dc:title>
  <dc:creator>Kang, Harkeerat</dc:creator>
  <cp:lastModifiedBy>Kang, Harkeerat</cp:lastModifiedBy>
  <cp:revision>40</cp:revision>
  <dcterms:created xsi:type="dcterms:W3CDTF">2021-01-29T15:35:19Z</dcterms:created>
  <dcterms:modified xsi:type="dcterms:W3CDTF">2021-02-03T19:03:26Z</dcterms:modified>
</cp:coreProperties>
</file>