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9" r:id="rId7"/>
    <p:sldId id="270" r:id="rId8"/>
    <p:sldId id="273" r:id="rId9"/>
    <p:sldId id="274" r:id="rId10"/>
    <p:sldId id="275" r:id="rId11"/>
    <p:sldId id="27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2"/>
    <a:srgbClr val="FFDE75"/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 showGuides="1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27B19-E572-4602-A7C6-B6BCD6C1544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F8C32CBD-3D63-4234-B53B-454A23FB3B49}">
      <dgm:prSet/>
      <dgm:spPr/>
      <dgm:t>
        <a:bodyPr/>
        <a:lstStyle/>
        <a:p>
          <a:pPr>
            <a:defRPr cap="all"/>
          </a:pPr>
          <a:r>
            <a:rPr lang="en-US" b="1" dirty="0">
              <a:solidFill>
                <a:schemeClr val="tx1"/>
              </a:solidFill>
            </a:rPr>
            <a:t>database view</a:t>
          </a:r>
        </a:p>
        <a:p>
          <a:pPr>
            <a:defRPr cap="all"/>
          </a:pPr>
          <a:r>
            <a:rPr lang="en-US" b="0" dirty="0">
              <a:solidFill>
                <a:schemeClr val="tx1"/>
              </a:solidFill>
            </a:rPr>
            <a:t>provides attribution to feature class</a:t>
          </a:r>
        </a:p>
      </dgm:t>
    </dgm:pt>
    <dgm:pt modelId="{AF250603-10FD-4BD7-95BF-A1B7AC0494E6}" type="parTrans" cxnId="{A14C5D7D-AA26-435C-89CA-8E2797B801BE}">
      <dgm:prSet/>
      <dgm:spPr/>
      <dgm:t>
        <a:bodyPr/>
        <a:lstStyle/>
        <a:p>
          <a:endParaRPr lang="en-US"/>
        </a:p>
      </dgm:t>
    </dgm:pt>
    <dgm:pt modelId="{BEDF439A-913B-46AC-A485-E6FED1F8E345}" type="sibTrans" cxnId="{A14C5D7D-AA26-435C-89CA-8E2797B801BE}">
      <dgm:prSet/>
      <dgm:spPr/>
      <dgm:t>
        <a:bodyPr/>
        <a:lstStyle/>
        <a:p>
          <a:endParaRPr lang="en-US"/>
        </a:p>
      </dgm:t>
    </dgm:pt>
    <dgm:pt modelId="{A589F8F8-4044-4FFC-A970-CDDEBCE16814}">
      <dgm:prSet/>
      <dgm:spPr/>
      <dgm:t>
        <a:bodyPr/>
        <a:lstStyle/>
        <a:p>
          <a:pPr>
            <a:defRPr cap="all"/>
          </a:pPr>
          <a:r>
            <a:rPr lang="en-US" b="1" dirty="0">
              <a:solidFill>
                <a:schemeClr val="tx1"/>
              </a:solidFill>
            </a:rPr>
            <a:t>existing workflows</a:t>
          </a:r>
        </a:p>
        <a:p>
          <a:pPr>
            <a:defRPr cap="all"/>
          </a:pPr>
          <a:r>
            <a:rPr lang="en-US" b="0" dirty="0">
              <a:solidFill>
                <a:schemeClr val="tx1"/>
              </a:solidFill>
            </a:rPr>
            <a:t>Event based online editor</a:t>
          </a:r>
        </a:p>
      </dgm:t>
    </dgm:pt>
    <dgm:pt modelId="{49375B2B-A3C6-474B-835E-0485D2A30E6F}" type="parTrans" cxnId="{79D5CF06-C6D3-4137-A1E7-C2A0E5B614E2}">
      <dgm:prSet/>
      <dgm:spPr/>
      <dgm:t>
        <a:bodyPr/>
        <a:lstStyle/>
        <a:p>
          <a:endParaRPr lang="en-US"/>
        </a:p>
      </dgm:t>
    </dgm:pt>
    <dgm:pt modelId="{157D79F1-1F84-4F8A-B90E-AC524D3772C7}" type="sibTrans" cxnId="{79D5CF06-C6D3-4137-A1E7-C2A0E5B614E2}">
      <dgm:prSet/>
      <dgm:spPr/>
      <dgm:t>
        <a:bodyPr/>
        <a:lstStyle/>
        <a:p>
          <a:endParaRPr lang="en-US"/>
        </a:p>
      </dgm:t>
    </dgm:pt>
    <dgm:pt modelId="{1E281187-7091-4C6F-AC43-62E24EBF621E}">
      <dgm:prSet/>
      <dgm:spPr/>
      <dgm:t>
        <a:bodyPr/>
        <a:lstStyle/>
        <a:p>
          <a:pPr>
            <a:defRPr cap="all"/>
          </a:pPr>
          <a:r>
            <a:rPr lang="en-US" b="1" dirty="0">
              <a:solidFill>
                <a:schemeClr val="tx1"/>
              </a:solidFill>
            </a:rPr>
            <a:t>feature classes created</a:t>
          </a:r>
        </a:p>
        <a:p>
          <a:pPr>
            <a:defRPr cap="all"/>
          </a:pPr>
          <a:r>
            <a:rPr lang="en-US" b="0" dirty="0">
              <a:solidFill>
                <a:schemeClr val="tx1"/>
              </a:solidFill>
            </a:rPr>
            <a:t>Combining event layer and database view</a:t>
          </a:r>
        </a:p>
      </dgm:t>
    </dgm:pt>
    <dgm:pt modelId="{D50B6A56-9EA9-438E-839B-52E47796266D}" type="parTrans" cxnId="{EBF5921B-4E85-42B5-9C9D-AF7D79FCE1D3}">
      <dgm:prSet/>
      <dgm:spPr/>
      <dgm:t>
        <a:bodyPr/>
        <a:lstStyle/>
        <a:p>
          <a:endParaRPr lang="en-US"/>
        </a:p>
      </dgm:t>
    </dgm:pt>
    <dgm:pt modelId="{696EE47F-6773-4F5D-892C-14586BF539E1}" type="sibTrans" cxnId="{EBF5921B-4E85-42B5-9C9D-AF7D79FCE1D3}">
      <dgm:prSet/>
      <dgm:spPr/>
      <dgm:t>
        <a:bodyPr/>
        <a:lstStyle/>
        <a:p>
          <a:endParaRPr lang="en-US"/>
        </a:p>
      </dgm:t>
    </dgm:pt>
    <dgm:pt modelId="{0B4F8E9E-267A-4F97-90B9-CF3DD617B439}">
      <dgm:prSet/>
      <dgm:spPr/>
      <dgm:t>
        <a:bodyPr/>
        <a:lstStyle/>
        <a:p>
          <a:pPr>
            <a:defRPr cap="all"/>
          </a:pPr>
          <a:r>
            <a:rPr lang="en-US" b="1" dirty="0">
              <a:solidFill>
                <a:schemeClr val="tx1"/>
              </a:solidFill>
            </a:rPr>
            <a:t>internal feature class</a:t>
          </a:r>
        </a:p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1. Spatial analysis</a:t>
          </a:r>
        </a:p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2. Internal map applications</a:t>
          </a:r>
        </a:p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3. dashboards</a:t>
          </a:r>
        </a:p>
      </dgm:t>
    </dgm:pt>
    <dgm:pt modelId="{49BC3709-BD54-49BE-980D-649293027871}" type="parTrans" cxnId="{D8C9DDF3-98C5-498B-B586-8D375F0896CA}">
      <dgm:prSet/>
      <dgm:spPr/>
      <dgm:t>
        <a:bodyPr/>
        <a:lstStyle/>
        <a:p>
          <a:endParaRPr lang="en-US"/>
        </a:p>
      </dgm:t>
    </dgm:pt>
    <dgm:pt modelId="{DF7EE89C-2007-4F6E-B0DE-A90ABFD4B2E3}" type="sibTrans" cxnId="{D8C9DDF3-98C5-498B-B586-8D375F0896CA}">
      <dgm:prSet/>
      <dgm:spPr/>
      <dgm:t>
        <a:bodyPr/>
        <a:lstStyle/>
        <a:p>
          <a:endParaRPr lang="en-US"/>
        </a:p>
      </dgm:t>
    </dgm:pt>
    <dgm:pt modelId="{6C5F03D6-C3D2-46DB-95B6-2CF399FA7963}">
      <dgm:prSet/>
      <dgm:spPr/>
      <dgm:t>
        <a:bodyPr/>
        <a:lstStyle/>
        <a:p>
          <a:pPr>
            <a:defRPr cap="all"/>
          </a:pPr>
          <a:r>
            <a:rPr lang="en-US" b="1" dirty="0">
              <a:solidFill>
                <a:schemeClr val="tx1"/>
              </a:solidFill>
            </a:rPr>
            <a:t>Spatial view</a:t>
          </a:r>
        </a:p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Removes fields from internal version</a:t>
          </a:r>
        </a:p>
      </dgm:t>
    </dgm:pt>
    <dgm:pt modelId="{2288A152-E0A4-4110-95D9-AF1BDF59AE49}" type="parTrans" cxnId="{3E97A7D9-F414-4539-8510-BF79E4C15567}">
      <dgm:prSet/>
      <dgm:spPr/>
      <dgm:t>
        <a:bodyPr/>
        <a:lstStyle/>
        <a:p>
          <a:endParaRPr lang="en-US"/>
        </a:p>
      </dgm:t>
    </dgm:pt>
    <dgm:pt modelId="{55E3F159-8333-4C3B-BE0F-F7EE7E7F0F12}" type="sibTrans" cxnId="{3E97A7D9-F414-4539-8510-BF79E4C15567}">
      <dgm:prSet/>
      <dgm:spPr/>
      <dgm:t>
        <a:bodyPr/>
        <a:lstStyle/>
        <a:p>
          <a:endParaRPr lang="en-US"/>
        </a:p>
      </dgm:t>
    </dgm:pt>
    <dgm:pt modelId="{0FBDEDC3-2C4C-4D34-BEA8-E54BFAC6732E}">
      <dgm:prSet/>
      <dgm:spPr/>
      <dgm:t>
        <a:bodyPr/>
        <a:lstStyle/>
        <a:p>
          <a:pPr>
            <a:defRPr cap="all"/>
          </a:pPr>
          <a:r>
            <a:rPr lang="en-US" b="1" dirty="0">
              <a:solidFill>
                <a:schemeClr val="tx1"/>
              </a:solidFill>
            </a:rPr>
            <a:t>Public facing feature class</a:t>
          </a:r>
        </a:p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Simplified for public web application</a:t>
          </a:r>
        </a:p>
      </dgm:t>
    </dgm:pt>
    <dgm:pt modelId="{88FB5E54-4E65-4046-B9FD-DBB698DA5FC4}" type="parTrans" cxnId="{1456478E-A90B-4AEB-A382-EE9F6A0BA588}">
      <dgm:prSet/>
      <dgm:spPr/>
      <dgm:t>
        <a:bodyPr/>
        <a:lstStyle/>
        <a:p>
          <a:endParaRPr lang="en-US"/>
        </a:p>
      </dgm:t>
    </dgm:pt>
    <dgm:pt modelId="{8F4053DC-1227-4EE0-B00F-5DC9DF5B12BB}" type="sibTrans" cxnId="{1456478E-A90B-4AEB-A382-EE9F6A0BA588}">
      <dgm:prSet/>
      <dgm:spPr/>
      <dgm:t>
        <a:bodyPr/>
        <a:lstStyle/>
        <a:p>
          <a:endParaRPr lang="en-US"/>
        </a:p>
      </dgm:t>
    </dgm:pt>
    <dgm:pt modelId="{92DC4898-66AC-45E1-A565-C782C5D47B31}" type="pres">
      <dgm:prSet presAssocID="{84927B19-E572-4602-A7C6-B6BCD6C15441}" presName="root" presStyleCnt="0">
        <dgm:presLayoutVars>
          <dgm:dir/>
          <dgm:resizeHandles val="exact"/>
        </dgm:presLayoutVars>
      </dgm:prSet>
      <dgm:spPr/>
    </dgm:pt>
    <dgm:pt modelId="{95A7419B-1E74-49E4-A932-D4573CAA40FE}" type="pres">
      <dgm:prSet presAssocID="{F8C32CBD-3D63-4234-B53B-454A23FB3B49}" presName="compNode" presStyleCnt="0"/>
      <dgm:spPr/>
    </dgm:pt>
    <dgm:pt modelId="{42AC33EE-D320-496B-B05A-506C72D3AC05}" type="pres">
      <dgm:prSet presAssocID="{F8C32CBD-3D63-4234-B53B-454A23FB3B49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7F11B82-68D7-49BD-84FD-C358C8DF419E}" type="pres">
      <dgm:prSet presAssocID="{F8C32CBD-3D63-4234-B53B-454A23FB3B4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4116C7E2-6E11-4A35-AFEE-075B073A4330}" type="pres">
      <dgm:prSet presAssocID="{F8C32CBD-3D63-4234-B53B-454A23FB3B49}" presName="spaceRect" presStyleCnt="0"/>
      <dgm:spPr/>
    </dgm:pt>
    <dgm:pt modelId="{49657517-A5FF-465F-9396-82527E53E86B}" type="pres">
      <dgm:prSet presAssocID="{F8C32CBD-3D63-4234-B53B-454A23FB3B49}" presName="textRect" presStyleLbl="revTx" presStyleIdx="0" presStyleCnt="6">
        <dgm:presLayoutVars>
          <dgm:chMax val="1"/>
          <dgm:chPref val="1"/>
        </dgm:presLayoutVars>
      </dgm:prSet>
      <dgm:spPr/>
    </dgm:pt>
    <dgm:pt modelId="{7CB6CF00-3B10-42C3-A828-D95D6F0B42BC}" type="pres">
      <dgm:prSet presAssocID="{BEDF439A-913B-46AC-A485-E6FED1F8E345}" presName="sibTrans" presStyleCnt="0"/>
      <dgm:spPr/>
    </dgm:pt>
    <dgm:pt modelId="{CD6AE648-46DB-47D8-BB46-A5D53C678935}" type="pres">
      <dgm:prSet presAssocID="{A589F8F8-4044-4FFC-A970-CDDEBCE16814}" presName="compNode" presStyleCnt="0"/>
      <dgm:spPr/>
    </dgm:pt>
    <dgm:pt modelId="{B2F2252C-7F14-44EC-AAE9-DBD07AD8D3F5}" type="pres">
      <dgm:prSet presAssocID="{A589F8F8-4044-4FFC-A970-CDDEBCE16814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DF89560-4AA0-400A-AA43-9A200D82658D}" type="pres">
      <dgm:prSet presAssocID="{A589F8F8-4044-4FFC-A970-CDDEBCE1681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3D180C1C-705F-45BD-AEBB-09D435DB0C96}" type="pres">
      <dgm:prSet presAssocID="{A589F8F8-4044-4FFC-A970-CDDEBCE16814}" presName="spaceRect" presStyleCnt="0"/>
      <dgm:spPr/>
    </dgm:pt>
    <dgm:pt modelId="{6DA53D8C-AB0A-4CA6-86F2-99DE81D61E5E}" type="pres">
      <dgm:prSet presAssocID="{A589F8F8-4044-4FFC-A970-CDDEBCE16814}" presName="textRect" presStyleLbl="revTx" presStyleIdx="1" presStyleCnt="6">
        <dgm:presLayoutVars>
          <dgm:chMax val="1"/>
          <dgm:chPref val="1"/>
        </dgm:presLayoutVars>
      </dgm:prSet>
      <dgm:spPr/>
    </dgm:pt>
    <dgm:pt modelId="{D9C01E3E-E3A2-4F58-9580-A06863D6E116}" type="pres">
      <dgm:prSet presAssocID="{157D79F1-1F84-4F8A-B90E-AC524D3772C7}" presName="sibTrans" presStyleCnt="0"/>
      <dgm:spPr/>
    </dgm:pt>
    <dgm:pt modelId="{8C9583B9-BE19-4279-B686-32C93FFF27F0}" type="pres">
      <dgm:prSet presAssocID="{1E281187-7091-4C6F-AC43-62E24EBF621E}" presName="compNode" presStyleCnt="0"/>
      <dgm:spPr/>
    </dgm:pt>
    <dgm:pt modelId="{70027AA7-559A-4758-B335-4E7E79C41C8A}" type="pres">
      <dgm:prSet presAssocID="{1E281187-7091-4C6F-AC43-62E24EBF621E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AB365A2-E1B7-4D6B-A83A-EC000DD11414}" type="pres">
      <dgm:prSet presAssocID="{1E281187-7091-4C6F-AC43-62E24EBF621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49ABE73E-2621-46EE-985A-8C1673C122CB}" type="pres">
      <dgm:prSet presAssocID="{1E281187-7091-4C6F-AC43-62E24EBF621E}" presName="spaceRect" presStyleCnt="0"/>
      <dgm:spPr/>
    </dgm:pt>
    <dgm:pt modelId="{A83CB227-E787-4B0D-BBB7-2341FC79CA36}" type="pres">
      <dgm:prSet presAssocID="{1E281187-7091-4C6F-AC43-62E24EBF621E}" presName="textRect" presStyleLbl="revTx" presStyleIdx="2" presStyleCnt="6">
        <dgm:presLayoutVars>
          <dgm:chMax val="1"/>
          <dgm:chPref val="1"/>
        </dgm:presLayoutVars>
      </dgm:prSet>
      <dgm:spPr/>
    </dgm:pt>
    <dgm:pt modelId="{1F82C676-9F7A-4531-9213-2D581E215391}" type="pres">
      <dgm:prSet presAssocID="{696EE47F-6773-4F5D-892C-14586BF539E1}" presName="sibTrans" presStyleCnt="0"/>
      <dgm:spPr/>
    </dgm:pt>
    <dgm:pt modelId="{4434D31C-E0E4-4289-8647-0B506A504682}" type="pres">
      <dgm:prSet presAssocID="{0B4F8E9E-267A-4F97-90B9-CF3DD617B439}" presName="compNode" presStyleCnt="0"/>
      <dgm:spPr/>
    </dgm:pt>
    <dgm:pt modelId="{5BBF18C8-CC48-4B23-9156-7CB1D755BF72}" type="pres">
      <dgm:prSet presAssocID="{0B4F8E9E-267A-4F97-90B9-CF3DD617B439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4094DB6-B810-47C4-950E-194BE7924F31}" type="pres">
      <dgm:prSet presAssocID="{0B4F8E9E-267A-4F97-90B9-CF3DD617B43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EEB1668F-A2E0-4893-87F6-62A220699632}" type="pres">
      <dgm:prSet presAssocID="{0B4F8E9E-267A-4F97-90B9-CF3DD617B439}" presName="spaceRect" presStyleCnt="0"/>
      <dgm:spPr/>
    </dgm:pt>
    <dgm:pt modelId="{C90C5453-3A0F-4953-9006-C009BE1BDE67}" type="pres">
      <dgm:prSet presAssocID="{0B4F8E9E-267A-4F97-90B9-CF3DD617B439}" presName="textRect" presStyleLbl="revTx" presStyleIdx="3" presStyleCnt="6">
        <dgm:presLayoutVars>
          <dgm:chMax val="1"/>
          <dgm:chPref val="1"/>
        </dgm:presLayoutVars>
      </dgm:prSet>
      <dgm:spPr/>
    </dgm:pt>
    <dgm:pt modelId="{5B5A47D6-F480-432A-8218-DCCBF56D0F2E}" type="pres">
      <dgm:prSet presAssocID="{DF7EE89C-2007-4F6E-B0DE-A90ABFD4B2E3}" presName="sibTrans" presStyleCnt="0"/>
      <dgm:spPr/>
    </dgm:pt>
    <dgm:pt modelId="{3547DAE5-2CE1-4808-A5FE-E95EAD830DA0}" type="pres">
      <dgm:prSet presAssocID="{6C5F03D6-C3D2-46DB-95B6-2CF399FA7963}" presName="compNode" presStyleCnt="0"/>
      <dgm:spPr/>
    </dgm:pt>
    <dgm:pt modelId="{5FDFC752-4EF7-40FC-8933-D048422FB56A}" type="pres">
      <dgm:prSet presAssocID="{6C5F03D6-C3D2-46DB-95B6-2CF399FA7963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81B2294-1D34-4D23-B175-38DB9C56AA48}" type="pres">
      <dgm:prSet presAssocID="{6C5F03D6-C3D2-46DB-95B6-2CF399FA796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6669F6F8-CD99-41C1-A2E8-5FCBC53693C7}" type="pres">
      <dgm:prSet presAssocID="{6C5F03D6-C3D2-46DB-95B6-2CF399FA7963}" presName="spaceRect" presStyleCnt="0"/>
      <dgm:spPr/>
    </dgm:pt>
    <dgm:pt modelId="{9AD3D334-CCCE-4857-BDFC-7843EEB64CE0}" type="pres">
      <dgm:prSet presAssocID="{6C5F03D6-C3D2-46DB-95B6-2CF399FA7963}" presName="textRect" presStyleLbl="revTx" presStyleIdx="4" presStyleCnt="6">
        <dgm:presLayoutVars>
          <dgm:chMax val="1"/>
          <dgm:chPref val="1"/>
        </dgm:presLayoutVars>
      </dgm:prSet>
      <dgm:spPr/>
    </dgm:pt>
    <dgm:pt modelId="{770A1521-0CB3-45C7-80F5-E4118EB2745C}" type="pres">
      <dgm:prSet presAssocID="{55E3F159-8333-4C3B-BE0F-F7EE7E7F0F12}" presName="sibTrans" presStyleCnt="0"/>
      <dgm:spPr/>
    </dgm:pt>
    <dgm:pt modelId="{1C8C9B04-D82C-460E-A5C7-80DC5529FA4A}" type="pres">
      <dgm:prSet presAssocID="{0FBDEDC3-2C4C-4D34-BEA8-E54BFAC6732E}" presName="compNode" presStyleCnt="0"/>
      <dgm:spPr/>
    </dgm:pt>
    <dgm:pt modelId="{FC2168D1-1E57-4F3B-8344-7143829262CF}" type="pres">
      <dgm:prSet presAssocID="{0FBDEDC3-2C4C-4D34-BEA8-E54BFAC6732E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1DB64B8-990F-4490-B396-595B20184B50}" type="pres">
      <dgm:prSet presAssocID="{0FBDEDC3-2C4C-4D34-BEA8-E54BFAC6732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D0CE13A-516D-4D42-8A35-7F346420C590}" type="pres">
      <dgm:prSet presAssocID="{0FBDEDC3-2C4C-4D34-BEA8-E54BFAC6732E}" presName="spaceRect" presStyleCnt="0"/>
      <dgm:spPr/>
    </dgm:pt>
    <dgm:pt modelId="{3E10F09A-1B30-4B8A-8834-66DAE8766C95}" type="pres">
      <dgm:prSet presAssocID="{0FBDEDC3-2C4C-4D34-BEA8-E54BFAC6732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9D5CF06-C6D3-4137-A1E7-C2A0E5B614E2}" srcId="{84927B19-E572-4602-A7C6-B6BCD6C15441}" destId="{A589F8F8-4044-4FFC-A970-CDDEBCE16814}" srcOrd="1" destOrd="0" parTransId="{49375B2B-A3C6-474B-835E-0485D2A30E6F}" sibTransId="{157D79F1-1F84-4F8A-B90E-AC524D3772C7}"/>
    <dgm:cxn modelId="{EBF5921B-4E85-42B5-9C9D-AF7D79FCE1D3}" srcId="{84927B19-E572-4602-A7C6-B6BCD6C15441}" destId="{1E281187-7091-4C6F-AC43-62E24EBF621E}" srcOrd="2" destOrd="0" parTransId="{D50B6A56-9EA9-438E-839B-52E47796266D}" sibTransId="{696EE47F-6773-4F5D-892C-14586BF539E1}"/>
    <dgm:cxn modelId="{C9479F1E-0AB5-45C7-AF9F-CEE0FED31565}" type="presOf" srcId="{6C5F03D6-C3D2-46DB-95B6-2CF399FA7963}" destId="{9AD3D334-CCCE-4857-BDFC-7843EEB64CE0}" srcOrd="0" destOrd="0" presId="urn:microsoft.com/office/officeart/2018/5/layout/IconLeafLabelList"/>
    <dgm:cxn modelId="{157C6938-85CD-4B7A-A15C-1B7BA7FD1B24}" type="presOf" srcId="{0FBDEDC3-2C4C-4D34-BEA8-E54BFAC6732E}" destId="{3E10F09A-1B30-4B8A-8834-66DAE8766C95}" srcOrd="0" destOrd="0" presId="urn:microsoft.com/office/officeart/2018/5/layout/IconLeafLabelList"/>
    <dgm:cxn modelId="{1480606E-970F-4021-BF09-EF6587909F7C}" type="presOf" srcId="{1E281187-7091-4C6F-AC43-62E24EBF621E}" destId="{A83CB227-E787-4B0D-BBB7-2341FC79CA36}" srcOrd="0" destOrd="0" presId="urn:microsoft.com/office/officeart/2018/5/layout/IconLeafLabelList"/>
    <dgm:cxn modelId="{A14C5D7D-AA26-435C-89CA-8E2797B801BE}" srcId="{84927B19-E572-4602-A7C6-B6BCD6C15441}" destId="{F8C32CBD-3D63-4234-B53B-454A23FB3B49}" srcOrd="0" destOrd="0" parTransId="{AF250603-10FD-4BD7-95BF-A1B7AC0494E6}" sibTransId="{BEDF439A-913B-46AC-A485-E6FED1F8E345}"/>
    <dgm:cxn modelId="{2E23F787-9CC9-4E8F-A211-EDF4FF7B2349}" type="presOf" srcId="{F8C32CBD-3D63-4234-B53B-454A23FB3B49}" destId="{49657517-A5FF-465F-9396-82527E53E86B}" srcOrd="0" destOrd="0" presId="urn:microsoft.com/office/officeart/2018/5/layout/IconLeafLabelList"/>
    <dgm:cxn modelId="{1456478E-A90B-4AEB-A382-EE9F6A0BA588}" srcId="{84927B19-E572-4602-A7C6-B6BCD6C15441}" destId="{0FBDEDC3-2C4C-4D34-BEA8-E54BFAC6732E}" srcOrd="5" destOrd="0" parTransId="{88FB5E54-4E65-4046-B9FD-DBB698DA5FC4}" sibTransId="{8F4053DC-1227-4EE0-B00F-5DC9DF5B12BB}"/>
    <dgm:cxn modelId="{0758C3D4-FEE3-4502-9B51-AE489D6D32BB}" type="presOf" srcId="{A589F8F8-4044-4FFC-A970-CDDEBCE16814}" destId="{6DA53D8C-AB0A-4CA6-86F2-99DE81D61E5E}" srcOrd="0" destOrd="0" presId="urn:microsoft.com/office/officeart/2018/5/layout/IconLeafLabelList"/>
    <dgm:cxn modelId="{3E97A7D9-F414-4539-8510-BF79E4C15567}" srcId="{84927B19-E572-4602-A7C6-B6BCD6C15441}" destId="{6C5F03D6-C3D2-46DB-95B6-2CF399FA7963}" srcOrd="4" destOrd="0" parTransId="{2288A152-E0A4-4110-95D9-AF1BDF59AE49}" sibTransId="{55E3F159-8333-4C3B-BE0F-F7EE7E7F0F12}"/>
    <dgm:cxn modelId="{5DD528DA-3001-46DC-B472-51078006850B}" type="presOf" srcId="{0B4F8E9E-267A-4F97-90B9-CF3DD617B439}" destId="{C90C5453-3A0F-4953-9006-C009BE1BDE67}" srcOrd="0" destOrd="0" presId="urn:microsoft.com/office/officeart/2018/5/layout/IconLeafLabelList"/>
    <dgm:cxn modelId="{3D7410DD-0F1B-47FE-BF0A-A89A427C9045}" type="presOf" srcId="{84927B19-E572-4602-A7C6-B6BCD6C15441}" destId="{92DC4898-66AC-45E1-A565-C782C5D47B31}" srcOrd="0" destOrd="0" presId="urn:microsoft.com/office/officeart/2018/5/layout/IconLeafLabelList"/>
    <dgm:cxn modelId="{D8C9DDF3-98C5-498B-B586-8D375F0896CA}" srcId="{84927B19-E572-4602-A7C6-B6BCD6C15441}" destId="{0B4F8E9E-267A-4F97-90B9-CF3DD617B439}" srcOrd="3" destOrd="0" parTransId="{49BC3709-BD54-49BE-980D-649293027871}" sibTransId="{DF7EE89C-2007-4F6E-B0DE-A90ABFD4B2E3}"/>
    <dgm:cxn modelId="{9E2E8B0E-4379-4979-B34A-826AD87B6B33}" type="presParOf" srcId="{92DC4898-66AC-45E1-A565-C782C5D47B31}" destId="{95A7419B-1E74-49E4-A932-D4573CAA40FE}" srcOrd="0" destOrd="0" presId="urn:microsoft.com/office/officeart/2018/5/layout/IconLeafLabelList"/>
    <dgm:cxn modelId="{5ADD06D3-7379-4BB2-88B3-75AC6545EB54}" type="presParOf" srcId="{95A7419B-1E74-49E4-A932-D4573CAA40FE}" destId="{42AC33EE-D320-496B-B05A-506C72D3AC05}" srcOrd="0" destOrd="0" presId="urn:microsoft.com/office/officeart/2018/5/layout/IconLeafLabelList"/>
    <dgm:cxn modelId="{3A235AA7-7481-4E9E-AC0D-D693F661B0D6}" type="presParOf" srcId="{95A7419B-1E74-49E4-A932-D4573CAA40FE}" destId="{87F11B82-68D7-49BD-84FD-C358C8DF419E}" srcOrd="1" destOrd="0" presId="urn:microsoft.com/office/officeart/2018/5/layout/IconLeafLabelList"/>
    <dgm:cxn modelId="{82CF7748-FCA5-40EA-908A-10433AFA8C44}" type="presParOf" srcId="{95A7419B-1E74-49E4-A932-D4573CAA40FE}" destId="{4116C7E2-6E11-4A35-AFEE-075B073A4330}" srcOrd="2" destOrd="0" presId="urn:microsoft.com/office/officeart/2018/5/layout/IconLeafLabelList"/>
    <dgm:cxn modelId="{B03D2E75-ECB4-42B6-8C21-2625D5014E3C}" type="presParOf" srcId="{95A7419B-1E74-49E4-A932-D4573CAA40FE}" destId="{49657517-A5FF-465F-9396-82527E53E86B}" srcOrd="3" destOrd="0" presId="urn:microsoft.com/office/officeart/2018/5/layout/IconLeafLabelList"/>
    <dgm:cxn modelId="{2518574B-3391-4CE2-BD6E-C7BD331E12DF}" type="presParOf" srcId="{92DC4898-66AC-45E1-A565-C782C5D47B31}" destId="{7CB6CF00-3B10-42C3-A828-D95D6F0B42BC}" srcOrd="1" destOrd="0" presId="urn:microsoft.com/office/officeart/2018/5/layout/IconLeafLabelList"/>
    <dgm:cxn modelId="{63271B58-A813-4B26-9499-E6FEBB67A9FD}" type="presParOf" srcId="{92DC4898-66AC-45E1-A565-C782C5D47B31}" destId="{CD6AE648-46DB-47D8-BB46-A5D53C678935}" srcOrd="2" destOrd="0" presId="urn:microsoft.com/office/officeart/2018/5/layout/IconLeafLabelList"/>
    <dgm:cxn modelId="{491CA024-9811-409D-AB3E-B1CF89C7A5F1}" type="presParOf" srcId="{CD6AE648-46DB-47D8-BB46-A5D53C678935}" destId="{B2F2252C-7F14-44EC-AAE9-DBD07AD8D3F5}" srcOrd="0" destOrd="0" presId="urn:microsoft.com/office/officeart/2018/5/layout/IconLeafLabelList"/>
    <dgm:cxn modelId="{D97DADEB-4CAD-4AB3-BDF3-24B6462D2E5D}" type="presParOf" srcId="{CD6AE648-46DB-47D8-BB46-A5D53C678935}" destId="{FDF89560-4AA0-400A-AA43-9A200D82658D}" srcOrd="1" destOrd="0" presId="urn:microsoft.com/office/officeart/2018/5/layout/IconLeafLabelList"/>
    <dgm:cxn modelId="{8380BE60-5BC9-4E89-9E5E-3A7F156E53A7}" type="presParOf" srcId="{CD6AE648-46DB-47D8-BB46-A5D53C678935}" destId="{3D180C1C-705F-45BD-AEBB-09D435DB0C96}" srcOrd="2" destOrd="0" presId="urn:microsoft.com/office/officeart/2018/5/layout/IconLeafLabelList"/>
    <dgm:cxn modelId="{30D7861D-B58A-497B-9D78-4E9E4CACF999}" type="presParOf" srcId="{CD6AE648-46DB-47D8-BB46-A5D53C678935}" destId="{6DA53D8C-AB0A-4CA6-86F2-99DE81D61E5E}" srcOrd="3" destOrd="0" presId="urn:microsoft.com/office/officeart/2018/5/layout/IconLeafLabelList"/>
    <dgm:cxn modelId="{9584626F-BF8F-40DD-8FA0-7C337E1E40F7}" type="presParOf" srcId="{92DC4898-66AC-45E1-A565-C782C5D47B31}" destId="{D9C01E3E-E3A2-4F58-9580-A06863D6E116}" srcOrd="3" destOrd="0" presId="urn:microsoft.com/office/officeart/2018/5/layout/IconLeafLabelList"/>
    <dgm:cxn modelId="{6428B4B9-4E1E-46FA-9BE7-F35EA5C4B292}" type="presParOf" srcId="{92DC4898-66AC-45E1-A565-C782C5D47B31}" destId="{8C9583B9-BE19-4279-B686-32C93FFF27F0}" srcOrd="4" destOrd="0" presId="urn:microsoft.com/office/officeart/2018/5/layout/IconLeafLabelList"/>
    <dgm:cxn modelId="{FAED79D8-188C-46DE-971F-BA534D3B1306}" type="presParOf" srcId="{8C9583B9-BE19-4279-B686-32C93FFF27F0}" destId="{70027AA7-559A-4758-B335-4E7E79C41C8A}" srcOrd="0" destOrd="0" presId="urn:microsoft.com/office/officeart/2018/5/layout/IconLeafLabelList"/>
    <dgm:cxn modelId="{C88B22D5-A7A2-42BD-9374-A71FFFFB4A8F}" type="presParOf" srcId="{8C9583B9-BE19-4279-B686-32C93FFF27F0}" destId="{7AB365A2-E1B7-4D6B-A83A-EC000DD11414}" srcOrd="1" destOrd="0" presId="urn:microsoft.com/office/officeart/2018/5/layout/IconLeafLabelList"/>
    <dgm:cxn modelId="{FE9193A0-77CA-400F-B0AF-467A2A5584E0}" type="presParOf" srcId="{8C9583B9-BE19-4279-B686-32C93FFF27F0}" destId="{49ABE73E-2621-46EE-985A-8C1673C122CB}" srcOrd="2" destOrd="0" presId="urn:microsoft.com/office/officeart/2018/5/layout/IconLeafLabelList"/>
    <dgm:cxn modelId="{E5D9F75A-6771-46A8-AAB3-97C3C5F07F7B}" type="presParOf" srcId="{8C9583B9-BE19-4279-B686-32C93FFF27F0}" destId="{A83CB227-E787-4B0D-BBB7-2341FC79CA36}" srcOrd="3" destOrd="0" presId="urn:microsoft.com/office/officeart/2018/5/layout/IconLeafLabelList"/>
    <dgm:cxn modelId="{BB1434DA-69C5-487C-9E5E-99040DFC9283}" type="presParOf" srcId="{92DC4898-66AC-45E1-A565-C782C5D47B31}" destId="{1F82C676-9F7A-4531-9213-2D581E215391}" srcOrd="5" destOrd="0" presId="urn:microsoft.com/office/officeart/2018/5/layout/IconLeafLabelList"/>
    <dgm:cxn modelId="{798E06AE-AA42-4C30-BFEF-97918D14B5C2}" type="presParOf" srcId="{92DC4898-66AC-45E1-A565-C782C5D47B31}" destId="{4434D31C-E0E4-4289-8647-0B506A504682}" srcOrd="6" destOrd="0" presId="urn:microsoft.com/office/officeart/2018/5/layout/IconLeafLabelList"/>
    <dgm:cxn modelId="{8CC24CAD-37C2-4DEC-A3F5-D045956FD843}" type="presParOf" srcId="{4434D31C-E0E4-4289-8647-0B506A504682}" destId="{5BBF18C8-CC48-4B23-9156-7CB1D755BF72}" srcOrd="0" destOrd="0" presId="urn:microsoft.com/office/officeart/2018/5/layout/IconLeafLabelList"/>
    <dgm:cxn modelId="{B70122C7-1BB0-4402-9A04-E26A7AEBFAD3}" type="presParOf" srcId="{4434D31C-E0E4-4289-8647-0B506A504682}" destId="{A4094DB6-B810-47C4-950E-194BE7924F31}" srcOrd="1" destOrd="0" presId="urn:microsoft.com/office/officeart/2018/5/layout/IconLeafLabelList"/>
    <dgm:cxn modelId="{94124C8F-A8ED-408F-8607-9B2AEABDB78E}" type="presParOf" srcId="{4434D31C-E0E4-4289-8647-0B506A504682}" destId="{EEB1668F-A2E0-4893-87F6-62A220699632}" srcOrd="2" destOrd="0" presId="urn:microsoft.com/office/officeart/2018/5/layout/IconLeafLabelList"/>
    <dgm:cxn modelId="{1B321F74-630F-4E9A-8CF7-528EE768E1FD}" type="presParOf" srcId="{4434D31C-E0E4-4289-8647-0B506A504682}" destId="{C90C5453-3A0F-4953-9006-C009BE1BDE67}" srcOrd="3" destOrd="0" presId="urn:microsoft.com/office/officeart/2018/5/layout/IconLeafLabelList"/>
    <dgm:cxn modelId="{A4A0617F-B047-4D28-B00D-D332D7A89696}" type="presParOf" srcId="{92DC4898-66AC-45E1-A565-C782C5D47B31}" destId="{5B5A47D6-F480-432A-8218-DCCBF56D0F2E}" srcOrd="7" destOrd="0" presId="urn:microsoft.com/office/officeart/2018/5/layout/IconLeafLabelList"/>
    <dgm:cxn modelId="{A56185AB-DFAB-4E60-929C-64B4E7DE08B8}" type="presParOf" srcId="{92DC4898-66AC-45E1-A565-C782C5D47B31}" destId="{3547DAE5-2CE1-4808-A5FE-E95EAD830DA0}" srcOrd="8" destOrd="0" presId="urn:microsoft.com/office/officeart/2018/5/layout/IconLeafLabelList"/>
    <dgm:cxn modelId="{3DED665A-2338-4EFC-93BE-2E4C924AA232}" type="presParOf" srcId="{3547DAE5-2CE1-4808-A5FE-E95EAD830DA0}" destId="{5FDFC752-4EF7-40FC-8933-D048422FB56A}" srcOrd="0" destOrd="0" presId="urn:microsoft.com/office/officeart/2018/5/layout/IconLeafLabelList"/>
    <dgm:cxn modelId="{75DABA95-F758-4548-9F0F-62ED5AA4D9E1}" type="presParOf" srcId="{3547DAE5-2CE1-4808-A5FE-E95EAD830DA0}" destId="{881B2294-1D34-4D23-B175-38DB9C56AA48}" srcOrd="1" destOrd="0" presId="urn:microsoft.com/office/officeart/2018/5/layout/IconLeafLabelList"/>
    <dgm:cxn modelId="{B9D9CABA-C448-423A-A7F7-BBA91D09542C}" type="presParOf" srcId="{3547DAE5-2CE1-4808-A5FE-E95EAD830DA0}" destId="{6669F6F8-CD99-41C1-A2E8-5FCBC53693C7}" srcOrd="2" destOrd="0" presId="urn:microsoft.com/office/officeart/2018/5/layout/IconLeafLabelList"/>
    <dgm:cxn modelId="{DACF3691-CBF5-4260-9D1C-4A49C0B4975F}" type="presParOf" srcId="{3547DAE5-2CE1-4808-A5FE-E95EAD830DA0}" destId="{9AD3D334-CCCE-4857-BDFC-7843EEB64CE0}" srcOrd="3" destOrd="0" presId="urn:microsoft.com/office/officeart/2018/5/layout/IconLeafLabelList"/>
    <dgm:cxn modelId="{28715290-EB35-4029-983E-AC149947BBCF}" type="presParOf" srcId="{92DC4898-66AC-45E1-A565-C782C5D47B31}" destId="{770A1521-0CB3-45C7-80F5-E4118EB2745C}" srcOrd="9" destOrd="0" presId="urn:microsoft.com/office/officeart/2018/5/layout/IconLeafLabelList"/>
    <dgm:cxn modelId="{8BF9F9D8-6D5D-4A29-8DD0-6635D48B9CA4}" type="presParOf" srcId="{92DC4898-66AC-45E1-A565-C782C5D47B31}" destId="{1C8C9B04-D82C-460E-A5C7-80DC5529FA4A}" srcOrd="10" destOrd="0" presId="urn:microsoft.com/office/officeart/2018/5/layout/IconLeafLabelList"/>
    <dgm:cxn modelId="{FC20F9D5-2F06-4BA0-BF1B-54DD87068C39}" type="presParOf" srcId="{1C8C9B04-D82C-460E-A5C7-80DC5529FA4A}" destId="{FC2168D1-1E57-4F3B-8344-7143829262CF}" srcOrd="0" destOrd="0" presId="urn:microsoft.com/office/officeart/2018/5/layout/IconLeafLabelList"/>
    <dgm:cxn modelId="{EA797156-7814-4803-A281-D28419D58F23}" type="presParOf" srcId="{1C8C9B04-D82C-460E-A5C7-80DC5529FA4A}" destId="{11DB64B8-990F-4490-B396-595B20184B50}" srcOrd="1" destOrd="0" presId="urn:microsoft.com/office/officeart/2018/5/layout/IconLeafLabelList"/>
    <dgm:cxn modelId="{1B972E5F-90EB-47DA-B0D3-F150D08669D9}" type="presParOf" srcId="{1C8C9B04-D82C-460E-A5C7-80DC5529FA4A}" destId="{8D0CE13A-516D-4D42-8A35-7F346420C590}" srcOrd="2" destOrd="0" presId="urn:microsoft.com/office/officeart/2018/5/layout/IconLeafLabelList"/>
    <dgm:cxn modelId="{5329FB86-96B0-4434-81AF-E0276433F313}" type="presParOf" srcId="{1C8C9B04-D82C-460E-A5C7-80DC5529FA4A}" destId="{3E10F09A-1B30-4B8A-8834-66DAE8766C9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C33EE-D320-496B-B05A-506C72D3AC05}">
      <dsp:nvSpPr>
        <dsp:cNvPr id="0" name=""/>
        <dsp:cNvSpPr/>
      </dsp:nvSpPr>
      <dsp:spPr>
        <a:xfrm>
          <a:off x="299054" y="1155341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11B82-68D7-49BD-84FD-C358C8DF419E}">
      <dsp:nvSpPr>
        <dsp:cNvPr id="0" name=""/>
        <dsp:cNvSpPr/>
      </dsp:nvSpPr>
      <dsp:spPr>
        <a:xfrm>
          <a:off x="497863" y="1354149"/>
          <a:ext cx="535253" cy="53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57517-A5FF-465F-9396-82527E53E86B}">
      <dsp:nvSpPr>
        <dsp:cNvPr id="0" name=""/>
        <dsp:cNvSpPr/>
      </dsp:nvSpPr>
      <dsp:spPr>
        <a:xfrm>
          <a:off x="841" y="2378778"/>
          <a:ext cx="1529296" cy="8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solidFill>
                <a:schemeClr val="tx1"/>
              </a:solidFill>
            </a:rPr>
            <a:t>database view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dirty="0">
              <a:solidFill>
                <a:schemeClr val="tx1"/>
              </a:solidFill>
            </a:rPr>
            <a:t>provides attribution to feature class</a:t>
          </a:r>
        </a:p>
      </dsp:txBody>
      <dsp:txXfrm>
        <a:off x="841" y="2378778"/>
        <a:ext cx="1529296" cy="817218"/>
      </dsp:txXfrm>
    </dsp:sp>
    <dsp:sp modelId="{B2F2252C-7F14-44EC-AAE9-DBD07AD8D3F5}">
      <dsp:nvSpPr>
        <dsp:cNvPr id="0" name=""/>
        <dsp:cNvSpPr/>
      </dsp:nvSpPr>
      <dsp:spPr>
        <a:xfrm>
          <a:off x="2095978" y="1155341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1369406"/>
            <a:satOff val="-10575"/>
            <a:lumOff val="-3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89560-4AA0-400A-AA43-9A200D82658D}">
      <dsp:nvSpPr>
        <dsp:cNvPr id="0" name=""/>
        <dsp:cNvSpPr/>
      </dsp:nvSpPr>
      <dsp:spPr>
        <a:xfrm>
          <a:off x="2294787" y="1354149"/>
          <a:ext cx="535253" cy="53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53D8C-AB0A-4CA6-86F2-99DE81D61E5E}">
      <dsp:nvSpPr>
        <dsp:cNvPr id="0" name=""/>
        <dsp:cNvSpPr/>
      </dsp:nvSpPr>
      <dsp:spPr>
        <a:xfrm>
          <a:off x="1797765" y="2378778"/>
          <a:ext cx="1529296" cy="8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solidFill>
                <a:schemeClr val="tx1"/>
              </a:solidFill>
            </a:rPr>
            <a:t>existing workflows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dirty="0">
              <a:solidFill>
                <a:schemeClr val="tx1"/>
              </a:solidFill>
            </a:rPr>
            <a:t>Event based online editor</a:t>
          </a:r>
        </a:p>
      </dsp:txBody>
      <dsp:txXfrm>
        <a:off x="1797765" y="2378778"/>
        <a:ext cx="1529296" cy="817218"/>
      </dsp:txXfrm>
    </dsp:sp>
    <dsp:sp modelId="{70027AA7-559A-4758-B335-4E7E79C41C8A}">
      <dsp:nvSpPr>
        <dsp:cNvPr id="0" name=""/>
        <dsp:cNvSpPr/>
      </dsp:nvSpPr>
      <dsp:spPr>
        <a:xfrm>
          <a:off x="3892902" y="1155341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2738813"/>
            <a:satOff val="-21150"/>
            <a:lumOff val="-6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365A2-E1B7-4D6B-A83A-EC000DD11414}">
      <dsp:nvSpPr>
        <dsp:cNvPr id="0" name=""/>
        <dsp:cNvSpPr/>
      </dsp:nvSpPr>
      <dsp:spPr>
        <a:xfrm>
          <a:off x="4091711" y="1354149"/>
          <a:ext cx="535253" cy="53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CB227-E787-4B0D-BBB7-2341FC79CA36}">
      <dsp:nvSpPr>
        <dsp:cNvPr id="0" name=""/>
        <dsp:cNvSpPr/>
      </dsp:nvSpPr>
      <dsp:spPr>
        <a:xfrm>
          <a:off x="3594689" y="2378778"/>
          <a:ext cx="1529296" cy="8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solidFill>
                <a:schemeClr val="tx1"/>
              </a:solidFill>
            </a:rPr>
            <a:t>feature classes created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dirty="0">
              <a:solidFill>
                <a:schemeClr val="tx1"/>
              </a:solidFill>
            </a:rPr>
            <a:t>Combining event layer and database view</a:t>
          </a:r>
        </a:p>
      </dsp:txBody>
      <dsp:txXfrm>
        <a:off x="3594689" y="2378778"/>
        <a:ext cx="1529296" cy="817218"/>
      </dsp:txXfrm>
    </dsp:sp>
    <dsp:sp modelId="{5BBF18C8-CC48-4B23-9156-7CB1D755BF72}">
      <dsp:nvSpPr>
        <dsp:cNvPr id="0" name=""/>
        <dsp:cNvSpPr/>
      </dsp:nvSpPr>
      <dsp:spPr>
        <a:xfrm>
          <a:off x="5689826" y="1155341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4108219"/>
            <a:satOff val="-31726"/>
            <a:lumOff val="-9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94DB6-B810-47C4-950E-194BE7924F31}">
      <dsp:nvSpPr>
        <dsp:cNvPr id="0" name=""/>
        <dsp:cNvSpPr/>
      </dsp:nvSpPr>
      <dsp:spPr>
        <a:xfrm>
          <a:off x="5888634" y="1354149"/>
          <a:ext cx="535253" cy="53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C5453-3A0F-4953-9006-C009BE1BDE67}">
      <dsp:nvSpPr>
        <dsp:cNvPr id="0" name=""/>
        <dsp:cNvSpPr/>
      </dsp:nvSpPr>
      <dsp:spPr>
        <a:xfrm>
          <a:off x="5391613" y="2378778"/>
          <a:ext cx="1529296" cy="8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solidFill>
                <a:schemeClr val="tx1"/>
              </a:solidFill>
            </a:rPr>
            <a:t>internal feature class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1. Spatial analysis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2. Internal map applications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3. dashboards</a:t>
          </a:r>
        </a:p>
      </dsp:txBody>
      <dsp:txXfrm>
        <a:off x="5391613" y="2378778"/>
        <a:ext cx="1529296" cy="817218"/>
      </dsp:txXfrm>
    </dsp:sp>
    <dsp:sp modelId="{5FDFC752-4EF7-40FC-8933-D048422FB56A}">
      <dsp:nvSpPr>
        <dsp:cNvPr id="0" name=""/>
        <dsp:cNvSpPr/>
      </dsp:nvSpPr>
      <dsp:spPr>
        <a:xfrm>
          <a:off x="7486750" y="1155341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5477626"/>
            <a:satOff val="-42301"/>
            <a:lumOff val="-12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B2294-1D34-4D23-B175-38DB9C56AA48}">
      <dsp:nvSpPr>
        <dsp:cNvPr id="0" name=""/>
        <dsp:cNvSpPr/>
      </dsp:nvSpPr>
      <dsp:spPr>
        <a:xfrm>
          <a:off x="7685558" y="1354149"/>
          <a:ext cx="535253" cy="53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3D334-CCCE-4857-BDFC-7843EEB64CE0}">
      <dsp:nvSpPr>
        <dsp:cNvPr id="0" name=""/>
        <dsp:cNvSpPr/>
      </dsp:nvSpPr>
      <dsp:spPr>
        <a:xfrm>
          <a:off x="7188537" y="2378778"/>
          <a:ext cx="1529296" cy="8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solidFill>
                <a:schemeClr val="tx1"/>
              </a:solidFill>
            </a:rPr>
            <a:t>Spatial view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Removes fields from internal version</a:t>
          </a:r>
        </a:p>
      </dsp:txBody>
      <dsp:txXfrm>
        <a:off x="7188537" y="2378778"/>
        <a:ext cx="1529296" cy="817218"/>
      </dsp:txXfrm>
    </dsp:sp>
    <dsp:sp modelId="{FC2168D1-1E57-4F3B-8344-7143829262CF}">
      <dsp:nvSpPr>
        <dsp:cNvPr id="0" name=""/>
        <dsp:cNvSpPr/>
      </dsp:nvSpPr>
      <dsp:spPr>
        <a:xfrm>
          <a:off x="9283674" y="1155341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847032"/>
            <a:satOff val="-52876"/>
            <a:lumOff val="-1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B64B8-990F-4490-B396-595B20184B50}">
      <dsp:nvSpPr>
        <dsp:cNvPr id="0" name=""/>
        <dsp:cNvSpPr/>
      </dsp:nvSpPr>
      <dsp:spPr>
        <a:xfrm>
          <a:off x="9482482" y="1354149"/>
          <a:ext cx="535253" cy="5352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0F09A-1B30-4B8A-8834-66DAE8766C95}">
      <dsp:nvSpPr>
        <dsp:cNvPr id="0" name=""/>
        <dsp:cNvSpPr/>
      </dsp:nvSpPr>
      <dsp:spPr>
        <a:xfrm>
          <a:off x="8985461" y="2378778"/>
          <a:ext cx="1529296" cy="8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solidFill>
                <a:schemeClr val="tx1"/>
              </a:solidFill>
            </a:rPr>
            <a:t>Public facing feature class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Simplified for public web application</a:t>
          </a:r>
        </a:p>
      </dsp:txBody>
      <dsp:txXfrm>
        <a:off x="8985461" y="2378778"/>
        <a:ext cx="1529296" cy="817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US" noProof="0" smtClean="0"/>
              <a:t>2/12/2021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1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119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2/12/2021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0474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2/12/2021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2/12/2021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378" y="993914"/>
            <a:ext cx="4515391" cy="34747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Road Services Capital Improvement Program (CIP) data &amp; public web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378" y="4927487"/>
            <a:ext cx="4400376" cy="10701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Josh Popelka</a:t>
            </a:r>
          </a:p>
          <a:p>
            <a:r>
              <a:rPr lang="en-US" sz="2000" dirty="0"/>
              <a:t>King County GIS Center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F7CD9EDC-C949-4D72-B04B-A61A034595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duotone>
              <a:prstClr val="black"/>
              <a:prstClr val="white"/>
            </a:duotone>
          </a:blip>
          <a:srcRect l="28495" r="28495"/>
          <a:stretch/>
        </p:blipFill>
        <p:spPr>
          <a:xfrm>
            <a:off x="-226502" y="0"/>
            <a:ext cx="4424363" cy="6858000"/>
          </a:xfrm>
          <a:custGeom>
            <a:avLst/>
            <a:gdLst/>
            <a:ahLst/>
            <a:cxnLst/>
            <a:rect l="l" t="t" r="r" b="b"/>
            <a:pathLst>
              <a:path w="7744393" h="6858000">
                <a:moveTo>
                  <a:pt x="0" y="0"/>
                </a:moveTo>
                <a:lnTo>
                  <a:pt x="7744393" y="0"/>
                </a:lnTo>
                <a:lnTo>
                  <a:pt x="7740387" y="3148"/>
                </a:lnTo>
                <a:cubicBezTo>
                  <a:pt x="6753686" y="817446"/>
                  <a:pt x="6124765" y="2049777"/>
                  <a:pt x="6124765" y="3429000"/>
                </a:cubicBezTo>
                <a:cubicBezTo>
                  <a:pt x="6124765" y="4808224"/>
                  <a:pt x="6753686" y="6040555"/>
                  <a:pt x="7740387" y="6854853"/>
                </a:cubicBezTo>
                <a:lnTo>
                  <a:pt x="774439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1641FF-3502-4B19-8112-0220F94C7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70394" y="2988925"/>
            <a:ext cx="6821607" cy="3869076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capital improvement program?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41760-72CD-4C84-9570-EE30C5126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Projects approved by council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All planned expenses must balance with planned revenue</a:t>
            </a:r>
          </a:p>
          <a:p>
            <a:endParaRPr lang="en-US" sz="2000" dirty="0"/>
          </a:p>
          <a:p>
            <a:r>
              <a:rPr lang="en-US" sz="2000" dirty="0"/>
              <a:t>Fund projects that create new assets or replace old ones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Projects vary from large to small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22" y="6356350"/>
            <a:ext cx="1547321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BB047D-A6CD-43AB-96F0-683C726B586B}" type="slidenum">
              <a:rPr lang="en-US" sz="12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5BFE25B-8A6E-48A1-BD0B-2A48935D7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2801" y="136525"/>
            <a:ext cx="6099362" cy="4240444"/>
          </a:xfrm>
        </p:spPr>
      </p:pic>
    </p:spTree>
    <p:extLst>
      <p:ext uri="{BB962C8B-B14F-4D97-AF65-F5344CB8AC3E}">
        <p14:creationId xmlns:p14="http://schemas.microsoft.com/office/powerpoint/2010/main" val="14041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63550-DABF-41C7-9F49-ADC532E3A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71" b="-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E7F397-E821-4E4D-BBC1-450D61D05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923" b="-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4C901-3321-478D-A6F9-F4E12823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1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create the data?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41760-72CD-4C84-9570-EE30C5126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Solution to answer commonly asked questions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Provided authoritative resource for staff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Automatically updates with latest attributes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Old feature class was manually updated and incomplete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Effort was underway at Roads to standardize project management data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Division was still missing spatial component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22" y="6356350"/>
            <a:ext cx="1547321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BB047D-A6CD-43AB-96F0-683C726B586B}" type="slidenum">
              <a:rPr lang="en-US" sz="12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22" y="36512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Data flow &amp;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8BB047D-A6CD-43AB-96F0-683C726B586B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17" name="Text Placeholder 7">
            <a:extLst>
              <a:ext uri="{FF2B5EF4-FFF2-40B4-BE49-F238E27FC236}">
                <a16:creationId xmlns:a16="http://schemas.microsoft.com/office/drawing/2014/main" id="{08D862AA-3C63-4E95-BE76-C9AE0EF38ED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614994"/>
              </p:ext>
            </p:extLst>
          </p:nvPr>
        </p:nvGraphicFramePr>
        <p:xfrm>
          <a:off x="513078" y="29146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F32945-390F-4492-A264-BAF7F19A56D4}"/>
              </a:ext>
            </a:extLst>
          </p:cNvPr>
          <p:cNvCxnSpPr>
            <a:cxnSpLocks/>
          </p:cNvCxnSpPr>
          <p:nvPr/>
        </p:nvCxnSpPr>
        <p:spPr>
          <a:xfrm>
            <a:off x="5460486" y="4528263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DBB064-6E8E-4701-B92D-19CA545634CD}"/>
              </a:ext>
            </a:extLst>
          </p:cNvPr>
          <p:cNvCxnSpPr>
            <a:cxnSpLocks/>
          </p:cNvCxnSpPr>
          <p:nvPr/>
        </p:nvCxnSpPr>
        <p:spPr>
          <a:xfrm>
            <a:off x="7272215" y="4528263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6D17E1-3C69-42AA-BADC-882B101EEF2E}"/>
              </a:ext>
            </a:extLst>
          </p:cNvPr>
          <p:cNvCxnSpPr>
            <a:cxnSpLocks/>
          </p:cNvCxnSpPr>
          <p:nvPr/>
        </p:nvCxnSpPr>
        <p:spPr>
          <a:xfrm>
            <a:off x="9084238" y="4528263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Graphic 2" descr="Add">
            <a:extLst>
              <a:ext uri="{FF2B5EF4-FFF2-40B4-BE49-F238E27FC236}">
                <a16:creationId xmlns:a16="http://schemas.microsoft.com/office/drawing/2014/main" id="{9D91955D-6A4E-4944-ACCF-3C72915FC2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9379" y="4348660"/>
            <a:ext cx="359206" cy="359206"/>
          </a:xfrm>
          <a:prstGeom prst="rect">
            <a:avLst/>
          </a:prstGeom>
        </p:spPr>
      </p:pic>
      <p:pic>
        <p:nvPicPr>
          <p:cNvPr id="6" name="Graphic 5" descr="Arrow circle">
            <a:extLst>
              <a:ext uri="{FF2B5EF4-FFF2-40B4-BE49-F238E27FC236}">
                <a16:creationId xmlns:a16="http://schemas.microsoft.com/office/drawing/2014/main" id="{A16270AE-70DB-414F-A37F-6BBC241E0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7259" y="4281929"/>
            <a:ext cx="512239" cy="512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C8C5CA-02D5-4253-9EC6-70FD3479AD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22" y="1690687"/>
            <a:ext cx="3698459" cy="185887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C906E087-887F-47BF-8C35-F59914DA1B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2122" y="1690687"/>
            <a:ext cx="3913415" cy="18588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66C88F-0550-4B77-A16C-B7FDC8C08E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0259" y="1690686"/>
            <a:ext cx="3698419" cy="18588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16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Live (!) </a:t>
            </a:r>
            <a:r>
              <a:rPr lang="en-US" sz="6000" dirty="0"/>
              <a:t>Application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demo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Internet">
            <a:extLst>
              <a:ext uri="{FF2B5EF4-FFF2-40B4-BE49-F238E27FC236}">
                <a16:creationId xmlns:a16="http://schemas.microsoft.com/office/drawing/2014/main" id="{1E312A9A-6315-42DC-BF36-29D72D52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48BB047D-A6CD-43AB-96F0-683C726B586B}" type="slidenum">
              <a:rPr lang="en-US" sz="1200">
                <a:solidFill>
                  <a:schemeClr val="bg1"/>
                </a:solidFill>
              </a:rPr>
              <a:pPr algn="ctr"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3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273EDC-7AC2-43E4-A94E-49F6A0A9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Arcade expressions in popups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908DC-BB0B-4A0A-AB00-1FC7E04A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25A50-A3B3-4E20-AC88-A4797C1198C7}"/>
              </a:ext>
            </a:extLst>
          </p:cNvPr>
          <p:cNvSpPr txBox="1"/>
          <p:nvPr/>
        </p:nvSpPr>
        <p:spPr>
          <a:xfrm>
            <a:off x="696191" y="1839191"/>
            <a:ext cx="57046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ESRI’s scripting language allows calculating “on the fly”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learn and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NULL data and headings from popups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basic spatial analysis (such as intersects)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used Arcade to find NULL values in the fields: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Council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Website Field Heading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Website Link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Image URL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976D2C-7F24-421E-9567-5E83B6A0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34" y="1839191"/>
            <a:ext cx="4632450" cy="437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87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273EDC-7AC2-43E4-A94E-49F6A0A9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Arcade expressions in popups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908DC-BB0B-4A0A-AB00-1FC7E04A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50ED8-0474-4AAD-80F4-52B92FBB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0" y="1500363"/>
            <a:ext cx="678180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52F14-84B1-4CB3-9AEE-3E46A3E9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5" y="2267269"/>
            <a:ext cx="679132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94C27-65FE-4AFA-B7ED-536859C3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30" y="3179614"/>
            <a:ext cx="6138822" cy="33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6AEDD-7C0E-49D2-B391-5DE29275A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139" y="1528762"/>
            <a:ext cx="7026532" cy="460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273EDC-7AC2-43E4-A94E-49F6A0A9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Arcade expressions in popups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908DC-BB0B-4A0A-AB00-1FC7E04A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543523-5C55-4BD7-9526-C5BBB6200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With Arcade Expression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A32C4-FBB3-4025-A2DC-163C879C3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Without Arcade Expression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C6A30-78E6-4A4B-ACF4-6008BF4EC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51" y="2505075"/>
            <a:ext cx="2016332" cy="3876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C6761-E98B-4053-90E7-A87DA0D8B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426" y="2505075"/>
            <a:ext cx="2066723" cy="3876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43FF19-7D38-4356-B275-C40AA1F354C0}"/>
              </a:ext>
            </a:extLst>
          </p:cNvPr>
          <p:cNvSpPr/>
          <p:nvPr/>
        </p:nvSpPr>
        <p:spPr>
          <a:xfrm>
            <a:off x="8029426" y="5704609"/>
            <a:ext cx="2016332" cy="3532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358B1-D8D8-4FFF-8B00-D41E57F0B164}"/>
              </a:ext>
            </a:extLst>
          </p:cNvPr>
          <p:cNvSpPr txBox="1"/>
          <p:nvPr/>
        </p:nvSpPr>
        <p:spPr>
          <a:xfrm>
            <a:off x="5204587" y="5373422"/>
            <a:ext cx="1879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Heading and “Learn More” link removed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0F252C-6D09-4784-B9AD-47D81B021883}"/>
              </a:ext>
            </a:extLst>
          </p:cNvPr>
          <p:cNvCxnSpPr/>
          <p:nvPr/>
        </p:nvCxnSpPr>
        <p:spPr>
          <a:xfrm>
            <a:off x="7256477" y="5881253"/>
            <a:ext cx="469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A294210-0A3A-40B7-8019-FDFD9DA75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330359"/>
            <a:ext cx="4758891" cy="1655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My email:</a:t>
            </a:r>
          </a:p>
          <a:p>
            <a:r>
              <a:rPr lang="en-US" sz="2400" dirty="0"/>
              <a:t>josh.popelka@kingcounty.gov</a:t>
            </a:r>
          </a:p>
        </p:txBody>
      </p:sp>
      <p:cxnSp>
        <p:nvCxnSpPr>
          <p:cNvPr id="34" name="Straight Arrow Connector 22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2A293F-91B7-40E6-B378-A5EED474FF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67" r="15667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58E48-B9BF-4692-9569-EE859A3B41C7}"/>
              </a:ext>
            </a:extLst>
          </p:cNvPr>
          <p:cNvSpPr txBox="1"/>
          <p:nvPr/>
        </p:nvSpPr>
        <p:spPr>
          <a:xfrm>
            <a:off x="631252" y="2741989"/>
            <a:ext cx="5032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Thank you to:</a:t>
            </a:r>
            <a:br>
              <a:rPr lang="en-US" sz="1200" dirty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James Bach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Mike Crippen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Adam Cabrera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Hans Erickson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Mark Foote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Jeff Gregg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David Hartwell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Ruth Harvey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Patrick Jankanish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Harkeerat Kang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Jennifer Knauer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Lisa Owen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Lydia Reynolds-Jones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Joshua Smith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John Vander Sluis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Stephanie Vitali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Anyone else I forgot to mention </a:t>
            </a:r>
            <a:r>
              <a:rPr lang="en-US" sz="1200" dirty="0">
                <a:sym typeface="Wingdings" panose="05000000000000000000" pitchFamily="2" charset="2"/>
              </a:rPr>
              <a:t>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468121_Coastal presentation_RVA_v5" id="{5B652A6C-03CB-4457-ADFC-1C5BB6605FEF}" vid="{F00112C4-F9F0-4BD0-BC95-5242C8B0F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0CE401-796E-4493-905E-4DDA5AF62AB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315</Words>
  <Application>Microsoft Office PowerPoint</Application>
  <PresentationFormat>Widescreen</PresentationFormat>
  <Paragraphs>90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Road Services Capital Improvement Program (CIP) data &amp; public web application</vt:lpstr>
      <vt:lpstr>What is a capital improvement program?</vt:lpstr>
      <vt:lpstr>Why create the data?</vt:lpstr>
      <vt:lpstr>Data flow &amp; Process</vt:lpstr>
      <vt:lpstr>Live (!) Application demo</vt:lpstr>
      <vt:lpstr>Arcade expressions in popups</vt:lpstr>
      <vt:lpstr>Arcade expressions in popups</vt:lpstr>
      <vt:lpstr>Arcade expressions in popups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Services Capital Improvement Program (CIP) data &amp; public web application</dc:title>
  <dc:creator>Popelka, Josh</dc:creator>
  <cp:lastModifiedBy>Popelka, Josh</cp:lastModifiedBy>
  <cp:revision>16</cp:revision>
  <dcterms:created xsi:type="dcterms:W3CDTF">2021-02-03T16:58:25Z</dcterms:created>
  <dcterms:modified xsi:type="dcterms:W3CDTF">2021-02-12T18:16:14Z</dcterms:modified>
</cp:coreProperties>
</file>