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0287000" cy="10287000"/>
  <p:notesSz cx="10287000" cy="10287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219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spet, Haley" userId="8f525f1f-05e4-4c28-8b9d-c850471e1dbd" providerId="ADAL" clId="{5C1C6C99-FCE8-4898-8390-C2D5AA006B99}"/>
    <pc:docChg chg="undo custSel modSld">
      <pc:chgData name="Raspet, Haley" userId="8f525f1f-05e4-4c28-8b9d-c850471e1dbd" providerId="ADAL" clId="{5C1C6C99-FCE8-4898-8390-C2D5AA006B99}" dt="2021-09-13T23:36:43.156" v="17" actId="1076"/>
      <pc:docMkLst>
        <pc:docMk/>
      </pc:docMkLst>
      <pc:sldChg chg="modSp mod">
        <pc:chgData name="Raspet, Haley" userId="8f525f1f-05e4-4c28-8b9d-c850471e1dbd" providerId="ADAL" clId="{5C1C6C99-FCE8-4898-8390-C2D5AA006B99}" dt="2021-09-13T23:14:19.719" v="2" actId="20577"/>
        <pc:sldMkLst>
          <pc:docMk/>
          <pc:sldMk cId="0" sldId="256"/>
        </pc:sldMkLst>
        <pc:spChg chg="mod">
          <ac:chgData name="Raspet, Haley" userId="8f525f1f-05e4-4c28-8b9d-c850471e1dbd" providerId="ADAL" clId="{5C1C6C99-FCE8-4898-8390-C2D5AA006B99}" dt="2021-09-13T23:14:19.719" v="2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Raspet, Haley" userId="8f525f1f-05e4-4c28-8b9d-c850471e1dbd" providerId="ADAL" clId="{5C1C6C99-FCE8-4898-8390-C2D5AA006B99}" dt="2021-09-13T23:10:29.504" v="1" actId="122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Raspet, Haley" userId="8f525f1f-05e4-4c28-8b9d-c850471e1dbd" providerId="ADAL" clId="{5C1C6C99-FCE8-4898-8390-C2D5AA006B99}" dt="2021-09-13T23:36:09.696" v="7" actId="179"/>
        <pc:sldMkLst>
          <pc:docMk/>
          <pc:sldMk cId="0" sldId="259"/>
        </pc:sldMkLst>
        <pc:spChg chg="mod">
          <ac:chgData name="Raspet, Haley" userId="8f525f1f-05e4-4c28-8b9d-c850471e1dbd" providerId="ADAL" clId="{5C1C6C99-FCE8-4898-8390-C2D5AA006B99}" dt="2021-09-13T23:36:09.696" v="7" actId="179"/>
          <ac:spMkLst>
            <pc:docMk/>
            <pc:sldMk cId="0" sldId="259"/>
            <ac:spMk id="7" creationId="{00000000-0000-0000-0000-000000000000}"/>
          </ac:spMkLst>
        </pc:spChg>
      </pc:sldChg>
      <pc:sldChg chg="modSp mod">
        <pc:chgData name="Raspet, Haley" userId="8f525f1f-05e4-4c28-8b9d-c850471e1dbd" providerId="ADAL" clId="{5C1C6C99-FCE8-4898-8390-C2D5AA006B99}" dt="2021-09-13T23:36:33.721" v="16" actId="20577"/>
        <pc:sldMkLst>
          <pc:docMk/>
          <pc:sldMk cId="0" sldId="260"/>
        </pc:sldMkLst>
        <pc:spChg chg="mod">
          <ac:chgData name="Raspet, Haley" userId="8f525f1f-05e4-4c28-8b9d-c850471e1dbd" providerId="ADAL" clId="{5C1C6C99-FCE8-4898-8390-C2D5AA006B99}" dt="2021-09-13T23:36:33.721" v="16" actId="20577"/>
          <ac:spMkLst>
            <pc:docMk/>
            <pc:sldMk cId="0" sldId="260"/>
            <ac:spMk id="6" creationId="{00000000-0000-0000-0000-000000000000}"/>
          </ac:spMkLst>
        </pc:spChg>
        <pc:spChg chg="mod">
          <ac:chgData name="Raspet, Haley" userId="8f525f1f-05e4-4c28-8b9d-c850471e1dbd" providerId="ADAL" clId="{5C1C6C99-FCE8-4898-8390-C2D5AA006B99}" dt="2021-09-13T23:36:30.732" v="15" actId="20577"/>
          <ac:spMkLst>
            <pc:docMk/>
            <pc:sldMk cId="0" sldId="260"/>
            <ac:spMk id="9" creationId="{00000000-0000-0000-0000-000000000000}"/>
          </ac:spMkLst>
        </pc:spChg>
      </pc:sldChg>
      <pc:sldChg chg="modSp mod">
        <pc:chgData name="Raspet, Haley" userId="8f525f1f-05e4-4c28-8b9d-c850471e1dbd" providerId="ADAL" clId="{5C1C6C99-FCE8-4898-8390-C2D5AA006B99}" dt="2021-09-13T23:36:43.156" v="17" actId="1076"/>
        <pc:sldMkLst>
          <pc:docMk/>
          <pc:sldMk cId="0" sldId="261"/>
        </pc:sldMkLst>
        <pc:spChg chg="mod">
          <ac:chgData name="Raspet, Haley" userId="8f525f1f-05e4-4c28-8b9d-c850471e1dbd" providerId="ADAL" clId="{5C1C6C99-FCE8-4898-8390-C2D5AA006B99}" dt="2021-09-13T23:36:43.156" v="17" actId="1076"/>
          <ac:spMkLst>
            <pc:docMk/>
            <pc:sldMk cId="0" sldId="261"/>
            <ac:spMk id="1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71525" y="3188970"/>
            <a:ext cx="874395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43050" y="5760720"/>
            <a:ext cx="72009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2D2D2D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2D2D2D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2D2D2D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14350" y="2366010"/>
            <a:ext cx="4474845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297805" y="2366010"/>
            <a:ext cx="4474845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2D2D2D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95651" y="1367519"/>
            <a:ext cx="7207884" cy="1328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2D2D2D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95651" y="2681969"/>
            <a:ext cx="7689850" cy="4881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2D2D2D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97580" y="9566910"/>
            <a:ext cx="32918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14350" y="9566910"/>
            <a:ext cx="236601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406640" y="9566910"/>
            <a:ext cx="236601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ngcounty.gov/safereopen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6000" y="869832"/>
            <a:ext cx="6831965" cy="3354060"/>
          </a:xfrm>
          <a:prstGeom prst="rect">
            <a:avLst/>
          </a:prstGeom>
        </p:spPr>
        <p:txBody>
          <a:bodyPr vert="horz" wrap="square" lIns="0" tIns="1568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35"/>
              </a:spcBef>
              <a:tabLst>
                <a:tab pos="2653665" algn="l"/>
              </a:tabLst>
            </a:pPr>
            <a:r>
              <a:rPr sz="4300" spc="705" dirty="0">
                <a:solidFill>
                  <a:srgbClr val="4ABA1A"/>
                </a:solidFill>
                <a:latin typeface="Trebuchet MS"/>
                <a:cs typeface="Trebuchet MS"/>
              </a:rPr>
              <a:t>P</a:t>
            </a:r>
            <a:r>
              <a:rPr sz="4300" spc="625" dirty="0">
                <a:solidFill>
                  <a:srgbClr val="4ABA1A"/>
                </a:solidFill>
                <a:latin typeface="Trebuchet MS"/>
                <a:cs typeface="Trebuchet MS"/>
              </a:rPr>
              <a:t>A</a:t>
            </a:r>
            <a:r>
              <a:rPr sz="4300" spc="570" dirty="0">
                <a:solidFill>
                  <a:srgbClr val="4ABA1A"/>
                </a:solidFill>
                <a:latin typeface="Trebuchet MS"/>
                <a:cs typeface="Trebuchet MS"/>
              </a:rPr>
              <a:t>R</a:t>
            </a:r>
            <a:r>
              <a:rPr sz="4300" spc="420" dirty="0">
                <a:solidFill>
                  <a:srgbClr val="4ABA1A"/>
                </a:solidFill>
                <a:latin typeface="Trebuchet MS"/>
                <a:cs typeface="Trebuchet MS"/>
              </a:rPr>
              <a:t>E</a:t>
            </a:r>
            <a:r>
              <a:rPr sz="4300" spc="620" dirty="0">
                <a:solidFill>
                  <a:srgbClr val="4ABA1A"/>
                </a:solidFill>
                <a:latin typeface="Trebuchet MS"/>
                <a:cs typeface="Trebuchet MS"/>
              </a:rPr>
              <a:t>N</a:t>
            </a:r>
            <a:r>
              <a:rPr sz="4300" spc="50" dirty="0">
                <a:solidFill>
                  <a:srgbClr val="4ABA1A"/>
                </a:solidFill>
                <a:latin typeface="Trebuchet MS"/>
                <a:cs typeface="Trebuchet MS"/>
              </a:rPr>
              <a:t>T</a:t>
            </a:r>
            <a:r>
              <a:rPr sz="4300" dirty="0">
                <a:solidFill>
                  <a:srgbClr val="4ABA1A"/>
                </a:solidFill>
                <a:latin typeface="Trebuchet MS"/>
                <a:cs typeface="Trebuchet MS"/>
              </a:rPr>
              <a:t>	</a:t>
            </a:r>
            <a:r>
              <a:rPr sz="4300" spc="375" dirty="0">
                <a:solidFill>
                  <a:srgbClr val="4ABA1A"/>
                </a:solidFill>
                <a:latin typeface="Trebuchet MS"/>
                <a:cs typeface="Trebuchet MS"/>
              </a:rPr>
              <a:t>Q</a:t>
            </a:r>
            <a:r>
              <a:rPr sz="4300" spc="-190" dirty="0">
                <a:solidFill>
                  <a:srgbClr val="4ABA1A"/>
                </a:solidFill>
                <a:latin typeface="Trebuchet MS"/>
                <a:cs typeface="Trebuchet MS"/>
              </a:rPr>
              <a:t>&amp;</a:t>
            </a:r>
            <a:r>
              <a:rPr sz="4300" spc="-865" dirty="0">
                <a:solidFill>
                  <a:srgbClr val="4ABA1A"/>
                </a:solidFill>
                <a:latin typeface="Trebuchet MS"/>
                <a:cs typeface="Trebuchet MS"/>
              </a:rPr>
              <a:t> </a:t>
            </a:r>
            <a:r>
              <a:rPr sz="4300" spc="195" dirty="0">
                <a:solidFill>
                  <a:srgbClr val="4ABA1A"/>
                </a:solidFill>
                <a:latin typeface="Trebuchet MS"/>
                <a:cs typeface="Trebuchet MS"/>
              </a:rPr>
              <a:t>A</a:t>
            </a:r>
            <a:endParaRPr sz="4300" dirty="0">
              <a:latin typeface="Trebuchet MS"/>
              <a:cs typeface="Trebuchet MS"/>
            </a:endParaRPr>
          </a:p>
          <a:p>
            <a:pPr marL="12700" marR="5080">
              <a:lnSpc>
                <a:spcPct val="103600"/>
              </a:lnSpc>
              <a:spcBef>
                <a:spcPts val="1595"/>
              </a:spcBef>
              <a:tabLst>
                <a:tab pos="1986914" algn="l"/>
              </a:tabLst>
            </a:pPr>
            <a:r>
              <a:rPr sz="7600" spc="630" dirty="0">
                <a:solidFill>
                  <a:srgbClr val="000000"/>
                </a:solidFill>
              </a:rPr>
              <a:t>RETURNI</a:t>
            </a:r>
            <a:r>
              <a:rPr lang="en-US" sz="7600" spc="630" dirty="0">
                <a:solidFill>
                  <a:srgbClr val="000000"/>
                </a:solidFill>
              </a:rPr>
              <a:t>N</a:t>
            </a:r>
            <a:r>
              <a:rPr sz="7600" spc="630" dirty="0">
                <a:solidFill>
                  <a:srgbClr val="000000"/>
                </a:solidFill>
              </a:rPr>
              <a:t>G </a:t>
            </a:r>
            <a:r>
              <a:rPr sz="7600" spc="-2215" dirty="0">
                <a:solidFill>
                  <a:srgbClr val="000000"/>
                </a:solidFill>
              </a:rPr>
              <a:t> </a:t>
            </a:r>
            <a:r>
              <a:rPr sz="7600" spc="630" dirty="0">
                <a:solidFill>
                  <a:srgbClr val="000000"/>
                </a:solidFill>
              </a:rPr>
              <a:t>T</a:t>
            </a:r>
            <a:r>
              <a:rPr sz="7600" spc="810" dirty="0">
                <a:solidFill>
                  <a:srgbClr val="000000"/>
                </a:solidFill>
              </a:rPr>
              <a:t>O</a:t>
            </a:r>
            <a:r>
              <a:rPr sz="7600" dirty="0">
                <a:solidFill>
                  <a:srgbClr val="000000"/>
                </a:solidFill>
              </a:rPr>
              <a:t>	</a:t>
            </a:r>
            <a:r>
              <a:rPr sz="7600" spc="1045" dirty="0">
                <a:solidFill>
                  <a:srgbClr val="000000"/>
                </a:solidFill>
              </a:rPr>
              <a:t>S</a:t>
            </a:r>
            <a:r>
              <a:rPr sz="7600" spc="1400" dirty="0">
                <a:solidFill>
                  <a:srgbClr val="000000"/>
                </a:solidFill>
              </a:rPr>
              <a:t>C</a:t>
            </a:r>
            <a:r>
              <a:rPr sz="7600" spc="735" dirty="0">
                <a:solidFill>
                  <a:srgbClr val="000000"/>
                </a:solidFill>
              </a:rPr>
              <a:t>H</a:t>
            </a:r>
            <a:r>
              <a:rPr sz="7600" spc="1565" dirty="0">
                <a:solidFill>
                  <a:srgbClr val="000000"/>
                </a:solidFill>
              </a:rPr>
              <a:t>OO</a:t>
            </a:r>
            <a:r>
              <a:rPr sz="7600" spc="-60" dirty="0">
                <a:solidFill>
                  <a:srgbClr val="000000"/>
                </a:solidFill>
              </a:rPr>
              <a:t>L</a:t>
            </a:r>
            <a:endParaRPr sz="7600" dirty="0"/>
          </a:p>
        </p:txBody>
      </p:sp>
      <p:sp>
        <p:nvSpPr>
          <p:cNvPr id="3" name="object 3"/>
          <p:cNvSpPr txBox="1"/>
          <p:nvPr/>
        </p:nvSpPr>
        <p:spPr>
          <a:xfrm>
            <a:off x="1307206" y="8385864"/>
            <a:ext cx="7672705" cy="126365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 indent="-12700" algn="ctr">
              <a:lnSpc>
                <a:spcPts val="4950"/>
              </a:lnSpc>
              <a:spcBef>
                <a:spcPts val="50"/>
              </a:spcBef>
            </a:pPr>
            <a:r>
              <a:rPr sz="4000" b="1" spc="560" dirty="0">
                <a:solidFill>
                  <a:srgbClr val="4ABA1A"/>
                </a:solidFill>
                <a:latin typeface="Trebuchet MS"/>
                <a:cs typeface="Trebuchet MS"/>
              </a:rPr>
              <a:t>C</a:t>
            </a:r>
            <a:r>
              <a:rPr sz="4000" b="1" spc="340" dirty="0">
                <a:solidFill>
                  <a:srgbClr val="4ABA1A"/>
                </a:solidFill>
                <a:latin typeface="Trebuchet MS"/>
                <a:cs typeface="Trebuchet MS"/>
              </a:rPr>
              <a:t>O</a:t>
            </a:r>
            <a:r>
              <a:rPr sz="4000" b="1" spc="520" dirty="0">
                <a:solidFill>
                  <a:srgbClr val="4ABA1A"/>
                </a:solidFill>
                <a:latin typeface="Trebuchet MS"/>
                <a:cs typeface="Trebuchet MS"/>
              </a:rPr>
              <a:t>V</a:t>
            </a:r>
            <a:r>
              <a:rPr sz="4000" b="1" spc="450" dirty="0">
                <a:solidFill>
                  <a:srgbClr val="4ABA1A"/>
                </a:solidFill>
                <a:latin typeface="Trebuchet MS"/>
                <a:cs typeface="Trebuchet MS"/>
              </a:rPr>
              <a:t>I</a:t>
            </a:r>
            <a:r>
              <a:rPr sz="4000" b="1" spc="420" dirty="0">
                <a:solidFill>
                  <a:srgbClr val="4ABA1A"/>
                </a:solidFill>
                <a:latin typeface="Trebuchet MS"/>
                <a:cs typeface="Trebuchet MS"/>
              </a:rPr>
              <a:t>D</a:t>
            </a:r>
            <a:r>
              <a:rPr sz="4000" b="1" spc="80" dirty="0">
                <a:solidFill>
                  <a:srgbClr val="4ABA1A"/>
                </a:solidFill>
                <a:latin typeface="Trebuchet MS"/>
                <a:cs typeface="Trebuchet MS"/>
              </a:rPr>
              <a:t>-</a:t>
            </a:r>
            <a:r>
              <a:rPr sz="4000" b="1" spc="-810" dirty="0">
                <a:solidFill>
                  <a:srgbClr val="4ABA1A"/>
                </a:solidFill>
                <a:latin typeface="Trebuchet MS"/>
                <a:cs typeface="Trebuchet MS"/>
              </a:rPr>
              <a:t> </a:t>
            </a:r>
            <a:r>
              <a:rPr sz="4000" b="1" spc="345" dirty="0">
                <a:solidFill>
                  <a:srgbClr val="4ABA1A"/>
                </a:solidFill>
                <a:latin typeface="Trebuchet MS"/>
                <a:cs typeface="Trebuchet MS"/>
              </a:rPr>
              <a:t>1</a:t>
            </a:r>
            <a:r>
              <a:rPr sz="4000" b="1" spc="-50" dirty="0">
                <a:solidFill>
                  <a:srgbClr val="4ABA1A"/>
                </a:solidFill>
                <a:latin typeface="Trebuchet MS"/>
                <a:cs typeface="Trebuchet MS"/>
              </a:rPr>
              <a:t>9</a:t>
            </a:r>
            <a:r>
              <a:rPr sz="4000" b="1" spc="590" dirty="0">
                <a:solidFill>
                  <a:srgbClr val="4ABA1A"/>
                </a:solidFill>
                <a:latin typeface="Trebuchet MS"/>
                <a:cs typeface="Trebuchet MS"/>
              </a:rPr>
              <a:t> </a:t>
            </a:r>
            <a:r>
              <a:rPr sz="4000" b="1" spc="430" dirty="0">
                <a:solidFill>
                  <a:srgbClr val="4ABA1A"/>
                </a:solidFill>
                <a:latin typeface="Trebuchet MS"/>
                <a:cs typeface="Trebuchet MS"/>
              </a:rPr>
              <a:t>G</a:t>
            </a:r>
            <a:r>
              <a:rPr sz="4000" b="1" spc="315" dirty="0">
                <a:solidFill>
                  <a:srgbClr val="4ABA1A"/>
                </a:solidFill>
                <a:latin typeface="Trebuchet MS"/>
                <a:cs typeface="Trebuchet MS"/>
              </a:rPr>
              <a:t>U</a:t>
            </a:r>
            <a:r>
              <a:rPr sz="4000" b="1" spc="450" dirty="0">
                <a:solidFill>
                  <a:srgbClr val="4ABA1A"/>
                </a:solidFill>
                <a:latin typeface="Trebuchet MS"/>
                <a:cs typeface="Trebuchet MS"/>
              </a:rPr>
              <a:t>I</a:t>
            </a:r>
            <a:r>
              <a:rPr sz="4000" b="1" spc="420" dirty="0">
                <a:solidFill>
                  <a:srgbClr val="4ABA1A"/>
                </a:solidFill>
                <a:latin typeface="Trebuchet MS"/>
                <a:cs typeface="Trebuchet MS"/>
              </a:rPr>
              <a:t>D</a:t>
            </a:r>
            <a:r>
              <a:rPr sz="4000" b="1" spc="550" dirty="0">
                <a:solidFill>
                  <a:srgbClr val="4ABA1A"/>
                </a:solidFill>
                <a:latin typeface="Trebuchet MS"/>
                <a:cs typeface="Trebuchet MS"/>
              </a:rPr>
              <a:t>A</a:t>
            </a:r>
            <a:r>
              <a:rPr sz="4000" b="1" spc="545" dirty="0">
                <a:solidFill>
                  <a:srgbClr val="4ABA1A"/>
                </a:solidFill>
                <a:latin typeface="Trebuchet MS"/>
                <a:cs typeface="Trebuchet MS"/>
              </a:rPr>
              <a:t>N</a:t>
            </a:r>
            <a:r>
              <a:rPr sz="4000" b="1" spc="560" dirty="0">
                <a:solidFill>
                  <a:srgbClr val="4ABA1A"/>
                </a:solidFill>
                <a:latin typeface="Trebuchet MS"/>
                <a:cs typeface="Trebuchet MS"/>
              </a:rPr>
              <a:t>C</a:t>
            </a:r>
            <a:r>
              <a:rPr sz="4000" b="1" spc="-30" dirty="0">
                <a:solidFill>
                  <a:srgbClr val="4ABA1A"/>
                </a:solidFill>
                <a:latin typeface="Trebuchet MS"/>
                <a:cs typeface="Trebuchet MS"/>
              </a:rPr>
              <a:t>E</a:t>
            </a:r>
            <a:r>
              <a:rPr sz="4000" b="1" spc="590" dirty="0">
                <a:solidFill>
                  <a:srgbClr val="4ABA1A"/>
                </a:solidFill>
                <a:latin typeface="Trebuchet MS"/>
                <a:cs typeface="Trebuchet MS"/>
              </a:rPr>
              <a:t> </a:t>
            </a:r>
            <a:r>
              <a:rPr sz="4000" b="1" spc="250" dirty="0">
                <a:solidFill>
                  <a:srgbClr val="4ABA1A"/>
                </a:solidFill>
                <a:latin typeface="Trebuchet MS"/>
                <a:cs typeface="Trebuchet MS"/>
              </a:rPr>
              <a:t>F</a:t>
            </a:r>
            <a:r>
              <a:rPr sz="4000" b="1" spc="340" dirty="0">
                <a:solidFill>
                  <a:srgbClr val="4ABA1A"/>
                </a:solidFill>
                <a:latin typeface="Trebuchet MS"/>
                <a:cs typeface="Trebuchet MS"/>
              </a:rPr>
              <a:t>O</a:t>
            </a:r>
            <a:r>
              <a:rPr sz="4000" b="1" spc="70" dirty="0">
                <a:solidFill>
                  <a:srgbClr val="4ABA1A"/>
                </a:solidFill>
                <a:latin typeface="Trebuchet MS"/>
                <a:cs typeface="Trebuchet MS"/>
              </a:rPr>
              <a:t>R  </a:t>
            </a:r>
            <a:r>
              <a:rPr sz="4000" b="1" spc="420" dirty="0">
                <a:solidFill>
                  <a:srgbClr val="4ABA1A"/>
                </a:solidFill>
                <a:latin typeface="Trebuchet MS"/>
                <a:cs typeface="Trebuchet MS"/>
              </a:rPr>
              <a:t>T</a:t>
            </a:r>
            <a:r>
              <a:rPr sz="4000" b="1" spc="484" dirty="0">
                <a:solidFill>
                  <a:srgbClr val="4ABA1A"/>
                </a:solidFill>
                <a:latin typeface="Trebuchet MS"/>
                <a:cs typeface="Trebuchet MS"/>
              </a:rPr>
              <a:t>H</a:t>
            </a:r>
            <a:r>
              <a:rPr sz="4000" b="1" spc="-30" dirty="0">
                <a:solidFill>
                  <a:srgbClr val="4ABA1A"/>
                </a:solidFill>
                <a:latin typeface="Trebuchet MS"/>
                <a:cs typeface="Trebuchet MS"/>
              </a:rPr>
              <a:t>E</a:t>
            </a:r>
            <a:r>
              <a:rPr sz="4000" b="1" spc="590" dirty="0">
                <a:solidFill>
                  <a:srgbClr val="4ABA1A"/>
                </a:solidFill>
                <a:latin typeface="Trebuchet MS"/>
                <a:cs typeface="Trebuchet MS"/>
              </a:rPr>
              <a:t> </a:t>
            </a:r>
            <a:r>
              <a:rPr sz="4000" b="1" spc="345" dirty="0">
                <a:solidFill>
                  <a:srgbClr val="4ABA1A"/>
                </a:solidFill>
                <a:latin typeface="Trebuchet MS"/>
                <a:cs typeface="Trebuchet MS"/>
              </a:rPr>
              <a:t>202</a:t>
            </a:r>
            <a:r>
              <a:rPr sz="4000" b="1" spc="-50" dirty="0">
                <a:solidFill>
                  <a:srgbClr val="4ABA1A"/>
                </a:solidFill>
                <a:latin typeface="Trebuchet MS"/>
                <a:cs typeface="Trebuchet MS"/>
              </a:rPr>
              <a:t>1</a:t>
            </a:r>
            <a:r>
              <a:rPr sz="4000" b="1" spc="-810" dirty="0">
                <a:solidFill>
                  <a:srgbClr val="4ABA1A"/>
                </a:solidFill>
                <a:latin typeface="Trebuchet MS"/>
                <a:cs typeface="Trebuchet MS"/>
              </a:rPr>
              <a:t> </a:t>
            </a:r>
            <a:r>
              <a:rPr sz="4000" b="1" spc="80" dirty="0">
                <a:solidFill>
                  <a:srgbClr val="4ABA1A"/>
                </a:solidFill>
                <a:latin typeface="Trebuchet MS"/>
                <a:cs typeface="Trebuchet MS"/>
              </a:rPr>
              <a:t>-</a:t>
            </a:r>
            <a:r>
              <a:rPr sz="4000" b="1" spc="-810" dirty="0">
                <a:solidFill>
                  <a:srgbClr val="4ABA1A"/>
                </a:solidFill>
                <a:latin typeface="Trebuchet MS"/>
                <a:cs typeface="Trebuchet MS"/>
              </a:rPr>
              <a:t> </a:t>
            </a:r>
            <a:r>
              <a:rPr sz="4000" b="1" spc="345" dirty="0">
                <a:solidFill>
                  <a:srgbClr val="4ABA1A"/>
                </a:solidFill>
                <a:latin typeface="Trebuchet MS"/>
                <a:cs typeface="Trebuchet MS"/>
              </a:rPr>
              <a:t>2</a:t>
            </a:r>
            <a:r>
              <a:rPr sz="4000" b="1" spc="-50" dirty="0">
                <a:solidFill>
                  <a:srgbClr val="4ABA1A"/>
                </a:solidFill>
                <a:latin typeface="Trebuchet MS"/>
                <a:cs typeface="Trebuchet MS"/>
              </a:rPr>
              <a:t>2</a:t>
            </a:r>
            <a:r>
              <a:rPr sz="4000" b="1" spc="590" dirty="0">
                <a:solidFill>
                  <a:srgbClr val="4ABA1A"/>
                </a:solidFill>
                <a:latin typeface="Trebuchet MS"/>
                <a:cs typeface="Trebuchet MS"/>
              </a:rPr>
              <a:t> </a:t>
            </a:r>
            <a:r>
              <a:rPr sz="4000" b="1" spc="805" dirty="0">
                <a:solidFill>
                  <a:srgbClr val="4ABA1A"/>
                </a:solidFill>
                <a:latin typeface="Trebuchet MS"/>
                <a:cs typeface="Trebuchet MS"/>
              </a:rPr>
              <a:t>S</a:t>
            </a:r>
            <a:r>
              <a:rPr sz="4000" b="1" spc="560" dirty="0">
                <a:solidFill>
                  <a:srgbClr val="4ABA1A"/>
                </a:solidFill>
                <a:latin typeface="Trebuchet MS"/>
                <a:cs typeface="Trebuchet MS"/>
              </a:rPr>
              <a:t>C</a:t>
            </a:r>
            <a:r>
              <a:rPr sz="4000" b="1" spc="484" dirty="0">
                <a:solidFill>
                  <a:srgbClr val="4ABA1A"/>
                </a:solidFill>
                <a:latin typeface="Trebuchet MS"/>
                <a:cs typeface="Trebuchet MS"/>
              </a:rPr>
              <a:t>H</a:t>
            </a:r>
            <a:r>
              <a:rPr sz="4000" b="1" spc="340" dirty="0">
                <a:solidFill>
                  <a:srgbClr val="4ABA1A"/>
                </a:solidFill>
                <a:latin typeface="Trebuchet MS"/>
                <a:cs typeface="Trebuchet MS"/>
              </a:rPr>
              <a:t>OO</a:t>
            </a:r>
            <a:r>
              <a:rPr sz="4000" b="1" spc="-45" dirty="0">
                <a:solidFill>
                  <a:srgbClr val="4ABA1A"/>
                </a:solidFill>
                <a:latin typeface="Trebuchet MS"/>
                <a:cs typeface="Trebuchet MS"/>
              </a:rPr>
              <a:t>L</a:t>
            </a:r>
            <a:r>
              <a:rPr sz="4000" b="1" spc="590" dirty="0">
                <a:solidFill>
                  <a:srgbClr val="4ABA1A"/>
                </a:solidFill>
                <a:latin typeface="Trebuchet MS"/>
                <a:cs typeface="Trebuchet MS"/>
              </a:rPr>
              <a:t> </a:t>
            </a:r>
            <a:r>
              <a:rPr sz="4000" b="1" spc="409" dirty="0">
                <a:solidFill>
                  <a:srgbClr val="4ABA1A"/>
                </a:solidFill>
                <a:latin typeface="Trebuchet MS"/>
                <a:cs typeface="Trebuchet MS"/>
              </a:rPr>
              <a:t>Y</a:t>
            </a:r>
            <a:r>
              <a:rPr sz="4000" b="1" spc="365" dirty="0">
                <a:solidFill>
                  <a:srgbClr val="4ABA1A"/>
                </a:solidFill>
                <a:latin typeface="Trebuchet MS"/>
                <a:cs typeface="Trebuchet MS"/>
              </a:rPr>
              <a:t>E</a:t>
            </a:r>
            <a:r>
              <a:rPr sz="4000" b="1" spc="550" dirty="0">
                <a:solidFill>
                  <a:srgbClr val="4ABA1A"/>
                </a:solidFill>
                <a:latin typeface="Trebuchet MS"/>
                <a:cs typeface="Trebuchet MS"/>
              </a:rPr>
              <a:t>A</a:t>
            </a:r>
            <a:r>
              <a:rPr sz="4000" b="1" spc="105" dirty="0">
                <a:solidFill>
                  <a:srgbClr val="4ABA1A"/>
                </a:solidFill>
                <a:latin typeface="Trebuchet MS"/>
                <a:cs typeface="Trebuchet MS"/>
              </a:rPr>
              <a:t>R</a:t>
            </a:r>
            <a:endParaRPr sz="40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00900" y="334134"/>
            <a:ext cx="2659339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000" b="1" spc="200" dirty="0">
                <a:latin typeface="Trebuchet MS"/>
                <a:cs typeface="Trebuchet MS"/>
              </a:rPr>
              <a:t>SEPTEMBER</a:t>
            </a:r>
            <a:r>
              <a:rPr sz="2000" b="1" spc="225" dirty="0">
                <a:latin typeface="Trebuchet MS"/>
                <a:cs typeface="Trebuchet MS"/>
              </a:rPr>
              <a:t> </a:t>
            </a:r>
            <a:r>
              <a:rPr sz="2000" b="1" spc="120" dirty="0">
                <a:latin typeface="Trebuchet MS"/>
                <a:cs typeface="Trebuchet MS"/>
              </a:rPr>
              <a:t>2021</a:t>
            </a:r>
            <a:endParaRPr sz="2000" dirty="0">
              <a:latin typeface="Trebuchet MS"/>
              <a:cs typeface="Trebuchet MS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273376" y="4438558"/>
            <a:ext cx="3549015" cy="3571875"/>
            <a:chOff x="3273376" y="4438558"/>
            <a:chExt cx="3549015" cy="357187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73376" y="4438558"/>
              <a:ext cx="3127699" cy="1493591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96032" y="4438558"/>
              <a:ext cx="426078" cy="3571874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73376" y="5927084"/>
              <a:ext cx="3127700" cy="208334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6427" y="896082"/>
            <a:ext cx="9353550" cy="47625"/>
          </a:xfrm>
          <a:custGeom>
            <a:avLst/>
            <a:gdLst/>
            <a:ahLst/>
            <a:cxnLst/>
            <a:rect l="l" t="t" r="r" b="b"/>
            <a:pathLst>
              <a:path w="9353550" h="47625">
                <a:moveTo>
                  <a:pt x="9353549" y="47624"/>
                </a:moveTo>
                <a:lnTo>
                  <a:pt x="0" y="47624"/>
                </a:lnTo>
                <a:lnTo>
                  <a:pt x="0" y="0"/>
                </a:lnTo>
                <a:lnTo>
                  <a:pt x="9353549" y="0"/>
                </a:lnTo>
                <a:lnTo>
                  <a:pt x="9353549" y="47624"/>
                </a:lnTo>
                <a:close/>
              </a:path>
            </a:pathLst>
          </a:custGeom>
          <a:solidFill>
            <a:srgbClr val="4ABA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95659" y="8890580"/>
            <a:ext cx="9353550" cy="47625"/>
          </a:xfrm>
          <a:custGeom>
            <a:avLst/>
            <a:gdLst/>
            <a:ahLst/>
            <a:cxnLst/>
            <a:rect l="l" t="t" r="r" b="b"/>
            <a:pathLst>
              <a:path w="9353550" h="47625">
                <a:moveTo>
                  <a:pt x="9353549" y="47624"/>
                </a:moveTo>
                <a:lnTo>
                  <a:pt x="0" y="47624"/>
                </a:lnTo>
                <a:lnTo>
                  <a:pt x="0" y="0"/>
                </a:lnTo>
                <a:lnTo>
                  <a:pt x="9353549" y="0"/>
                </a:lnTo>
                <a:lnTo>
                  <a:pt x="9353549" y="47624"/>
                </a:lnTo>
                <a:close/>
              </a:path>
            </a:pathLst>
          </a:custGeom>
          <a:solidFill>
            <a:srgbClr val="4ABA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32626" y="9330979"/>
            <a:ext cx="1914525" cy="485775"/>
          </a:xfrm>
          <a:custGeom>
            <a:avLst/>
            <a:gdLst/>
            <a:ahLst/>
            <a:cxnLst/>
            <a:rect l="l" t="t" r="r" b="b"/>
            <a:pathLst>
              <a:path w="1914525" h="485775">
                <a:moveTo>
                  <a:pt x="1584934" y="485236"/>
                </a:moveTo>
                <a:lnTo>
                  <a:pt x="1576375" y="485236"/>
                </a:lnTo>
                <a:lnTo>
                  <a:pt x="1565988" y="484135"/>
                </a:lnTo>
                <a:lnTo>
                  <a:pt x="1534271" y="450451"/>
                </a:lnTo>
                <a:lnTo>
                  <a:pt x="1534115" y="433676"/>
                </a:lnTo>
                <a:lnTo>
                  <a:pt x="1540111" y="418248"/>
                </a:lnTo>
                <a:lnTo>
                  <a:pt x="1552124" y="406189"/>
                </a:lnTo>
                <a:lnTo>
                  <a:pt x="1730437" y="285464"/>
                </a:lnTo>
                <a:lnTo>
                  <a:pt x="0" y="285464"/>
                </a:lnTo>
                <a:lnTo>
                  <a:pt x="0" y="199232"/>
                </a:lnTo>
                <a:lnTo>
                  <a:pt x="1730437" y="199232"/>
                </a:lnTo>
                <a:lnTo>
                  <a:pt x="1552124" y="78507"/>
                </a:lnTo>
                <a:lnTo>
                  <a:pt x="1540111" y="65841"/>
                </a:lnTo>
                <a:lnTo>
                  <a:pt x="1534115" y="50481"/>
                </a:lnTo>
                <a:lnTo>
                  <a:pt x="1534271" y="34043"/>
                </a:lnTo>
                <a:lnTo>
                  <a:pt x="1540712" y="18144"/>
                </a:lnTo>
                <a:lnTo>
                  <a:pt x="1553284" y="6040"/>
                </a:lnTo>
                <a:lnTo>
                  <a:pt x="1568529" y="0"/>
                </a:lnTo>
                <a:lnTo>
                  <a:pt x="1584845" y="157"/>
                </a:lnTo>
                <a:lnTo>
                  <a:pt x="1894485" y="206418"/>
                </a:lnTo>
                <a:lnTo>
                  <a:pt x="1914456" y="242348"/>
                </a:lnTo>
                <a:lnTo>
                  <a:pt x="1913163" y="252813"/>
                </a:lnTo>
                <a:lnTo>
                  <a:pt x="1600626" y="478049"/>
                </a:lnTo>
                <a:lnTo>
                  <a:pt x="1593493" y="482361"/>
                </a:lnTo>
                <a:lnTo>
                  <a:pt x="1584934" y="485236"/>
                </a:lnTo>
                <a:close/>
              </a:path>
            </a:pathLst>
          </a:custGeom>
          <a:solidFill>
            <a:srgbClr val="4ABA1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758596" y="6127389"/>
            <a:ext cx="647700" cy="647700"/>
            <a:chOff x="758596" y="6127389"/>
            <a:chExt cx="647700" cy="647700"/>
          </a:xfrm>
        </p:grpSpPr>
        <p:sp>
          <p:nvSpPr>
            <p:cNvPr id="6" name="object 6"/>
            <p:cNvSpPr/>
            <p:nvPr/>
          </p:nvSpPr>
          <p:spPr>
            <a:xfrm>
              <a:off x="758596" y="6127389"/>
              <a:ext cx="647700" cy="647700"/>
            </a:xfrm>
            <a:custGeom>
              <a:avLst/>
              <a:gdLst/>
              <a:ahLst/>
              <a:cxnLst/>
              <a:rect l="l" t="t" r="r" b="b"/>
              <a:pathLst>
                <a:path w="647700" h="647700">
                  <a:moveTo>
                    <a:pt x="323850" y="647700"/>
                  </a:moveTo>
                  <a:lnTo>
                    <a:pt x="275993" y="644188"/>
                  </a:lnTo>
                  <a:lnTo>
                    <a:pt x="230317" y="633988"/>
                  </a:lnTo>
                  <a:lnTo>
                    <a:pt x="187322" y="617600"/>
                  </a:lnTo>
                  <a:lnTo>
                    <a:pt x="147509" y="595525"/>
                  </a:lnTo>
                  <a:lnTo>
                    <a:pt x="111380" y="568265"/>
                  </a:lnTo>
                  <a:lnTo>
                    <a:pt x="79434" y="536319"/>
                  </a:lnTo>
                  <a:lnTo>
                    <a:pt x="52174" y="500190"/>
                  </a:lnTo>
                  <a:lnTo>
                    <a:pt x="30099" y="460377"/>
                  </a:lnTo>
                  <a:lnTo>
                    <a:pt x="13711" y="417382"/>
                  </a:lnTo>
                  <a:lnTo>
                    <a:pt x="3511" y="371706"/>
                  </a:lnTo>
                  <a:lnTo>
                    <a:pt x="0" y="323850"/>
                  </a:lnTo>
                  <a:lnTo>
                    <a:pt x="3511" y="275993"/>
                  </a:lnTo>
                  <a:lnTo>
                    <a:pt x="13711" y="230317"/>
                  </a:lnTo>
                  <a:lnTo>
                    <a:pt x="30099" y="187322"/>
                  </a:lnTo>
                  <a:lnTo>
                    <a:pt x="52174" y="147509"/>
                  </a:lnTo>
                  <a:lnTo>
                    <a:pt x="79434" y="111380"/>
                  </a:lnTo>
                  <a:lnTo>
                    <a:pt x="111380" y="79434"/>
                  </a:lnTo>
                  <a:lnTo>
                    <a:pt x="147509" y="52174"/>
                  </a:lnTo>
                  <a:lnTo>
                    <a:pt x="187322" y="30099"/>
                  </a:lnTo>
                  <a:lnTo>
                    <a:pt x="230317" y="13711"/>
                  </a:lnTo>
                  <a:lnTo>
                    <a:pt x="275993" y="3511"/>
                  </a:lnTo>
                  <a:lnTo>
                    <a:pt x="323850" y="0"/>
                  </a:lnTo>
                  <a:lnTo>
                    <a:pt x="371706" y="3511"/>
                  </a:lnTo>
                  <a:lnTo>
                    <a:pt x="417382" y="13711"/>
                  </a:lnTo>
                  <a:lnTo>
                    <a:pt x="460377" y="30099"/>
                  </a:lnTo>
                  <a:lnTo>
                    <a:pt x="500190" y="52174"/>
                  </a:lnTo>
                  <a:lnTo>
                    <a:pt x="536319" y="79434"/>
                  </a:lnTo>
                  <a:lnTo>
                    <a:pt x="568265" y="111380"/>
                  </a:lnTo>
                  <a:lnTo>
                    <a:pt x="595525" y="147509"/>
                  </a:lnTo>
                  <a:lnTo>
                    <a:pt x="617600" y="187322"/>
                  </a:lnTo>
                  <a:lnTo>
                    <a:pt x="633988" y="230317"/>
                  </a:lnTo>
                  <a:lnTo>
                    <a:pt x="644188" y="275993"/>
                  </a:lnTo>
                  <a:lnTo>
                    <a:pt x="647700" y="323850"/>
                  </a:lnTo>
                  <a:lnTo>
                    <a:pt x="644188" y="371706"/>
                  </a:lnTo>
                  <a:lnTo>
                    <a:pt x="633988" y="417382"/>
                  </a:lnTo>
                  <a:lnTo>
                    <a:pt x="617600" y="460377"/>
                  </a:lnTo>
                  <a:lnTo>
                    <a:pt x="595525" y="500190"/>
                  </a:lnTo>
                  <a:lnTo>
                    <a:pt x="568265" y="536319"/>
                  </a:lnTo>
                  <a:lnTo>
                    <a:pt x="536319" y="568265"/>
                  </a:lnTo>
                  <a:lnTo>
                    <a:pt x="500190" y="595525"/>
                  </a:lnTo>
                  <a:lnTo>
                    <a:pt x="460377" y="617600"/>
                  </a:lnTo>
                  <a:lnTo>
                    <a:pt x="417382" y="633988"/>
                  </a:lnTo>
                  <a:lnTo>
                    <a:pt x="371706" y="644188"/>
                  </a:lnTo>
                  <a:lnTo>
                    <a:pt x="323850" y="647700"/>
                  </a:lnTo>
                  <a:close/>
                </a:path>
              </a:pathLst>
            </a:custGeom>
            <a:solidFill>
              <a:srgbClr val="00A6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34366" y="6260410"/>
              <a:ext cx="496570" cy="382270"/>
            </a:xfrm>
            <a:custGeom>
              <a:avLst/>
              <a:gdLst/>
              <a:ahLst/>
              <a:cxnLst/>
              <a:rect l="l" t="t" r="r" b="b"/>
              <a:pathLst>
                <a:path w="496569" h="382270">
                  <a:moveTo>
                    <a:pt x="190829" y="381659"/>
                  </a:moveTo>
                  <a:lnTo>
                    <a:pt x="0" y="190829"/>
                  </a:lnTo>
                  <a:lnTo>
                    <a:pt x="76330" y="114499"/>
                  </a:lnTo>
                  <a:lnTo>
                    <a:pt x="190829" y="228998"/>
                  </a:lnTo>
                  <a:lnTo>
                    <a:pt x="419828" y="0"/>
                  </a:lnTo>
                  <a:lnTo>
                    <a:pt x="496158" y="76330"/>
                  </a:lnTo>
                  <a:lnTo>
                    <a:pt x="190829" y="38165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758596" y="4119667"/>
            <a:ext cx="647700" cy="647700"/>
            <a:chOff x="758596" y="4119667"/>
            <a:chExt cx="647700" cy="647700"/>
          </a:xfrm>
        </p:grpSpPr>
        <p:sp>
          <p:nvSpPr>
            <p:cNvPr id="9" name="object 9"/>
            <p:cNvSpPr/>
            <p:nvPr/>
          </p:nvSpPr>
          <p:spPr>
            <a:xfrm>
              <a:off x="758596" y="4119667"/>
              <a:ext cx="647700" cy="647700"/>
            </a:xfrm>
            <a:custGeom>
              <a:avLst/>
              <a:gdLst/>
              <a:ahLst/>
              <a:cxnLst/>
              <a:rect l="l" t="t" r="r" b="b"/>
              <a:pathLst>
                <a:path w="647700" h="647700">
                  <a:moveTo>
                    <a:pt x="323850" y="647700"/>
                  </a:moveTo>
                  <a:lnTo>
                    <a:pt x="275993" y="644188"/>
                  </a:lnTo>
                  <a:lnTo>
                    <a:pt x="230317" y="633988"/>
                  </a:lnTo>
                  <a:lnTo>
                    <a:pt x="187322" y="617600"/>
                  </a:lnTo>
                  <a:lnTo>
                    <a:pt x="147509" y="595525"/>
                  </a:lnTo>
                  <a:lnTo>
                    <a:pt x="111380" y="568265"/>
                  </a:lnTo>
                  <a:lnTo>
                    <a:pt x="79434" y="536319"/>
                  </a:lnTo>
                  <a:lnTo>
                    <a:pt x="52174" y="500190"/>
                  </a:lnTo>
                  <a:lnTo>
                    <a:pt x="30099" y="460377"/>
                  </a:lnTo>
                  <a:lnTo>
                    <a:pt x="13711" y="417382"/>
                  </a:lnTo>
                  <a:lnTo>
                    <a:pt x="3511" y="371706"/>
                  </a:lnTo>
                  <a:lnTo>
                    <a:pt x="0" y="323850"/>
                  </a:lnTo>
                  <a:lnTo>
                    <a:pt x="3511" y="275993"/>
                  </a:lnTo>
                  <a:lnTo>
                    <a:pt x="13711" y="230317"/>
                  </a:lnTo>
                  <a:lnTo>
                    <a:pt x="30099" y="187322"/>
                  </a:lnTo>
                  <a:lnTo>
                    <a:pt x="52174" y="147509"/>
                  </a:lnTo>
                  <a:lnTo>
                    <a:pt x="79434" y="111380"/>
                  </a:lnTo>
                  <a:lnTo>
                    <a:pt x="111380" y="79434"/>
                  </a:lnTo>
                  <a:lnTo>
                    <a:pt x="147509" y="52174"/>
                  </a:lnTo>
                  <a:lnTo>
                    <a:pt x="187322" y="30099"/>
                  </a:lnTo>
                  <a:lnTo>
                    <a:pt x="230317" y="13711"/>
                  </a:lnTo>
                  <a:lnTo>
                    <a:pt x="275993" y="3511"/>
                  </a:lnTo>
                  <a:lnTo>
                    <a:pt x="323850" y="0"/>
                  </a:lnTo>
                  <a:lnTo>
                    <a:pt x="371706" y="3511"/>
                  </a:lnTo>
                  <a:lnTo>
                    <a:pt x="417382" y="13711"/>
                  </a:lnTo>
                  <a:lnTo>
                    <a:pt x="460377" y="30099"/>
                  </a:lnTo>
                  <a:lnTo>
                    <a:pt x="500190" y="52174"/>
                  </a:lnTo>
                  <a:lnTo>
                    <a:pt x="536319" y="79434"/>
                  </a:lnTo>
                  <a:lnTo>
                    <a:pt x="568265" y="111380"/>
                  </a:lnTo>
                  <a:lnTo>
                    <a:pt x="595525" y="147509"/>
                  </a:lnTo>
                  <a:lnTo>
                    <a:pt x="617600" y="187322"/>
                  </a:lnTo>
                  <a:lnTo>
                    <a:pt x="633988" y="230317"/>
                  </a:lnTo>
                  <a:lnTo>
                    <a:pt x="644188" y="275993"/>
                  </a:lnTo>
                  <a:lnTo>
                    <a:pt x="647700" y="323850"/>
                  </a:lnTo>
                  <a:lnTo>
                    <a:pt x="644188" y="371706"/>
                  </a:lnTo>
                  <a:lnTo>
                    <a:pt x="633988" y="417382"/>
                  </a:lnTo>
                  <a:lnTo>
                    <a:pt x="617600" y="460377"/>
                  </a:lnTo>
                  <a:lnTo>
                    <a:pt x="595525" y="500190"/>
                  </a:lnTo>
                  <a:lnTo>
                    <a:pt x="568265" y="536319"/>
                  </a:lnTo>
                  <a:lnTo>
                    <a:pt x="536319" y="568265"/>
                  </a:lnTo>
                  <a:lnTo>
                    <a:pt x="500190" y="595525"/>
                  </a:lnTo>
                  <a:lnTo>
                    <a:pt x="460377" y="617600"/>
                  </a:lnTo>
                  <a:lnTo>
                    <a:pt x="417382" y="633988"/>
                  </a:lnTo>
                  <a:lnTo>
                    <a:pt x="371706" y="644188"/>
                  </a:lnTo>
                  <a:lnTo>
                    <a:pt x="323850" y="647700"/>
                  </a:lnTo>
                  <a:close/>
                </a:path>
              </a:pathLst>
            </a:custGeom>
            <a:solidFill>
              <a:srgbClr val="00A6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34366" y="4252687"/>
              <a:ext cx="496570" cy="382270"/>
            </a:xfrm>
            <a:custGeom>
              <a:avLst/>
              <a:gdLst/>
              <a:ahLst/>
              <a:cxnLst/>
              <a:rect l="l" t="t" r="r" b="b"/>
              <a:pathLst>
                <a:path w="496569" h="382270">
                  <a:moveTo>
                    <a:pt x="190829" y="381659"/>
                  </a:moveTo>
                  <a:lnTo>
                    <a:pt x="0" y="190829"/>
                  </a:lnTo>
                  <a:lnTo>
                    <a:pt x="76330" y="114499"/>
                  </a:lnTo>
                  <a:lnTo>
                    <a:pt x="190829" y="228998"/>
                  </a:lnTo>
                  <a:lnTo>
                    <a:pt x="419828" y="0"/>
                  </a:lnTo>
                  <a:lnTo>
                    <a:pt x="496158" y="76330"/>
                  </a:lnTo>
                  <a:lnTo>
                    <a:pt x="190829" y="38165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758596" y="1955647"/>
            <a:ext cx="647700" cy="647700"/>
            <a:chOff x="758596" y="1955647"/>
            <a:chExt cx="647700" cy="647700"/>
          </a:xfrm>
        </p:grpSpPr>
        <p:sp>
          <p:nvSpPr>
            <p:cNvPr id="12" name="object 12"/>
            <p:cNvSpPr/>
            <p:nvPr/>
          </p:nvSpPr>
          <p:spPr>
            <a:xfrm>
              <a:off x="758596" y="1955647"/>
              <a:ext cx="647700" cy="647700"/>
            </a:xfrm>
            <a:custGeom>
              <a:avLst/>
              <a:gdLst/>
              <a:ahLst/>
              <a:cxnLst/>
              <a:rect l="l" t="t" r="r" b="b"/>
              <a:pathLst>
                <a:path w="647700" h="647700">
                  <a:moveTo>
                    <a:pt x="323850" y="647700"/>
                  </a:moveTo>
                  <a:lnTo>
                    <a:pt x="275993" y="644188"/>
                  </a:lnTo>
                  <a:lnTo>
                    <a:pt x="230317" y="633988"/>
                  </a:lnTo>
                  <a:lnTo>
                    <a:pt x="187322" y="617600"/>
                  </a:lnTo>
                  <a:lnTo>
                    <a:pt x="147509" y="595525"/>
                  </a:lnTo>
                  <a:lnTo>
                    <a:pt x="111380" y="568265"/>
                  </a:lnTo>
                  <a:lnTo>
                    <a:pt x="79434" y="536319"/>
                  </a:lnTo>
                  <a:lnTo>
                    <a:pt x="52174" y="500190"/>
                  </a:lnTo>
                  <a:lnTo>
                    <a:pt x="30099" y="460377"/>
                  </a:lnTo>
                  <a:lnTo>
                    <a:pt x="13711" y="417382"/>
                  </a:lnTo>
                  <a:lnTo>
                    <a:pt x="3511" y="371706"/>
                  </a:lnTo>
                  <a:lnTo>
                    <a:pt x="0" y="323850"/>
                  </a:lnTo>
                  <a:lnTo>
                    <a:pt x="3511" y="275993"/>
                  </a:lnTo>
                  <a:lnTo>
                    <a:pt x="13711" y="230317"/>
                  </a:lnTo>
                  <a:lnTo>
                    <a:pt x="30099" y="187322"/>
                  </a:lnTo>
                  <a:lnTo>
                    <a:pt x="52174" y="147509"/>
                  </a:lnTo>
                  <a:lnTo>
                    <a:pt x="79434" y="111380"/>
                  </a:lnTo>
                  <a:lnTo>
                    <a:pt x="111380" y="79434"/>
                  </a:lnTo>
                  <a:lnTo>
                    <a:pt x="147509" y="52174"/>
                  </a:lnTo>
                  <a:lnTo>
                    <a:pt x="187322" y="30099"/>
                  </a:lnTo>
                  <a:lnTo>
                    <a:pt x="230317" y="13711"/>
                  </a:lnTo>
                  <a:lnTo>
                    <a:pt x="275993" y="3511"/>
                  </a:lnTo>
                  <a:lnTo>
                    <a:pt x="323850" y="0"/>
                  </a:lnTo>
                  <a:lnTo>
                    <a:pt x="371706" y="3511"/>
                  </a:lnTo>
                  <a:lnTo>
                    <a:pt x="417382" y="13711"/>
                  </a:lnTo>
                  <a:lnTo>
                    <a:pt x="460377" y="30099"/>
                  </a:lnTo>
                  <a:lnTo>
                    <a:pt x="500190" y="52174"/>
                  </a:lnTo>
                  <a:lnTo>
                    <a:pt x="536319" y="79434"/>
                  </a:lnTo>
                  <a:lnTo>
                    <a:pt x="568265" y="111380"/>
                  </a:lnTo>
                  <a:lnTo>
                    <a:pt x="595525" y="147509"/>
                  </a:lnTo>
                  <a:lnTo>
                    <a:pt x="617600" y="187322"/>
                  </a:lnTo>
                  <a:lnTo>
                    <a:pt x="633988" y="230317"/>
                  </a:lnTo>
                  <a:lnTo>
                    <a:pt x="644188" y="275993"/>
                  </a:lnTo>
                  <a:lnTo>
                    <a:pt x="647700" y="323850"/>
                  </a:lnTo>
                  <a:lnTo>
                    <a:pt x="644188" y="371706"/>
                  </a:lnTo>
                  <a:lnTo>
                    <a:pt x="633988" y="417382"/>
                  </a:lnTo>
                  <a:lnTo>
                    <a:pt x="617600" y="460377"/>
                  </a:lnTo>
                  <a:lnTo>
                    <a:pt x="595525" y="500190"/>
                  </a:lnTo>
                  <a:lnTo>
                    <a:pt x="568265" y="536319"/>
                  </a:lnTo>
                  <a:lnTo>
                    <a:pt x="536319" y="568265"/>
                  </a:lnTo>
                  <a:lnTo>
                    <a:pt x="500190" y="595525"/>
                  </a:lnTo>
                  <a:lnTo>
                    <a:pt x="460377" y="617600"/>
                  </a:lnTo>
                  <a:lnTo>
                    <a:pt x="417382" y="633988"/>
                  </a:lnTo>
                  <a:lnTo>
                    <a:pt x="371706" y="644188"/>
                  </a:lnTo>
                  <a:lnTo>
                    <a:pt x="323850" y="647700"/>
                  </a:lnTo>
                  <a:close/>
                </a:path>
              </a:pathLst>
            </a:custGeom>
            <a:solidFill>
              <a:srgbClr val="00A6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34366" y="2088667"/>
              <a:ext cx="496570" cy="382270"/>
            </a:xfrm>
            <a:custGeom>
              <a:avLst/>
              <a:gdLst/>
              <a:ahLst/>
              <a:cxnLst/>
              <a:rect l="l" t="t" r="r" b="b"/>
              <a:pathLst>
                <a:path w="496569" h="382269">
                  <a:moveTo>
                    <a:pt x="190829" y="381659"/>
                  </a:moveTo>
                  <a:lnTo>
                    <a:pt x="0" y="190829"/>
                  </a:lnTo>
                  <a:lnTo>
                    <a:pt x="76330" y="114499"/>
                  </a:lnTo>
                  <a:lnTo>
                    <a:pt x="190829" y="228998"/>
                  </a:lnTo>
                  <a:lnTo>
                    <a:pt x="419828" y="0"/>
                  </a:lnTo>
                  <a:lnTo>
                    <a:pt x="496158" y="76330"/>
                  </a:lnTo>
                  <a:lnTo>
                    <a:pt x="190829" y="38165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92005" y="7939744"/>
            <a:ext cx="1430982" cy="1866529"/>
          </a:xfrm>
          <a:prstGeom prst="rect">
            <a:avLst/>
          </a:prstGeom>
        </p:spPr>
      </p:pic>
      <p:sp>
        <p:nvSpPr>
          <p:cNvPr id="16" name="object 16"/>
          <p:cNvSpPr txBox="1">
            <a:spLocks noGrp="1"/>
          </p:cNvSpPr>
          <p:nvPr>
            <p:ph type="body" idx="1"/>
          </p:nvPr>
        </p:nvSpPr>
        <p:spPr>
          <a:xfrm>
            <a:off x="1838554" y="1600662"/>
            <a:ext cx="7689850" cy="60965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17320" algn="l"/>
                <a:tab pos="2245995" algn="l"/>
                <a:tab pos="4484370" algn="l"/>
                <a:tab pos="5990590" algn="l"/>
              </a:tabLst>
            </a:pPr>
            <a:r>
              <a:rPr lang="en-US" spc="315" dirty="0"/>
              <a:t>We know	this is a uniquely challenging time for families and that they have many	questions about the upcoming school year.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17320" algn="l"/>
                <a:tab pos="2245995" algn="l"/>
                <a:tab pos="4484370" algn="l"/>
                <a:tab pos="5990590" algn="l"/>
              </a:tabLst>
            </a:pPr>
            <a:endParaRPr lang="en-US" spc="315" dirty="0"/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17320" algn="l"/>
                <a:tab pos="2245995" algn="l"/>
                <a:tab pos="4484370" algn="l"/>
                <a:tab pos="5990590" algn="l"/>
              </a:tabLst>
            </a:pPr>
            <a:r>
              <a:rPr lang="en-US" spc="315" dirty="0"/>
              <a:t>To reduce risk of COVID-19, there are multiple strategies in place to keep students and staff safe.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17320" algn="l"/>
                <a:tab pos="2245995" algn="l"/>
                <a:tab pos="4484370" algn="l"/>
                <a:tab pos="5990590" algn="l"/>
              </a:tabLst>
            </a:pPr>
            <a:endParaRPr lang="en-US" spc="315" dirty="0"/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17320" algn="l"/>
                <a:tab pos="2245995" algn="l"/>
                <a:tab pos="4484370" algn="l"/>
                <a:tab pos="5990590" algn="l"/>
              </a:tabLst>
            </a:pPr>
            <a:r>
              <a:rPr lang="en-US" spc="315" dirty="0"/>
              <a:t>Families can help by getting vaccinated, checking that masks fit snugly, and making sure students who have symptoms get tested and stay home.</a:t>
            </a:r>
            <a:endParaRPr spc="295" dirty="0"/>
          </a:p>
        </p:txBody>
      </p:sp>
      <p:sp>
        <p:nvSpPr>
          <p:cNvPr id="17" name="object 17"/>
          <p:cNvSpPr txBox="1"/>
          <p:nvPr/>
        </p:nvSpPr>
        <p:spPr>
          <a:xfrm>
            <a:off x="4284650" y="9385467"/>
            <a:ext cx="3444240" cy="3492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100" b="1" spc="245" dirty="0">
                <a:solidFill>
                  <a:srgbClr val="33A800"/>
                </a:solidFill>
                <a:latin typeface="Trebuchet MS"/>
                <a:cs typeface="Trebuchet MS"/>
              </a:rPr>
              <a:t>SWIPE</a:t>
            </a:r>
            <a:r>
              <a:rPr sz="2100" b="1" spc="300" dirty="0">
                <a:solidFill>
                  <a:srgbClr val="33A800"/>
                </a:solidFill>
                <a:latin typeface="Trebuchet MS"/>
                <a:cs typeface="Trebuchet MS"/>
              </a:rPr>
              <a:t> </a:t>
            </a:r>
            <a:r>
              <a:rPr sz="2100" b="1" spc="135" dirty="0">
                <a:solidFill>
                  <a:srgbClr val="33A800"/>
                </a:solidFill>
                <a:latin typeface="Trebuchet MS"/>
                <a:cs typeface="Trebuchet MS"/>
              </a:rPr>
              <a:t>FOR</a:t>
            </a:r>
            <a:r>
              <a:rPr sz="2100" b="1" spc="300" dirty="0">
                <a:solidFill>
                  <a:srgbClr val="33A800"/>
                </a:solidFill>
                <a:latin typeface="Trebuchet MS"/>
                <a:cs typeface="Trebuchet MS"/>
              </a:rPr>
              <a:t> </a:t>
            </a:r>
            <a:r>
              <a:rPr sz="2100" b="1" spc="285" dirty="0">
                <a:solidFill>
                  <a:srgbClr val="33A800"/>
                </a:solidFill>
                <a:latin typeface="Trebuchet MS"/>
                <a:cs typeface="Trebuchet MS"/>
              </a:rPr>
              <a:t>SOME</a:t>
            </a:r>
            <a:r>
              <a:rPr sz="2100" b="1" spc="300" dirty="0">
                <a:solidFill>
                  <a:srgbClr val="33A800"/>
                </a:solidFill>
                <a:latin typeface="Trebuchet MS"/>
                <a:cs typeface="Trebuchet MS"/>
              </a:rPr>
              <a:t> </a:t>
            </a:r>
            <a:r>
              <a:rPr sz="2100" b="1" spc="215" dirty="0">
                <a:solidFill>
                  <a:srgbClr val="33A800"/>
                </a:solidFill>
                <a:latin typeface="Trebuchet MS"/>
                <a:cs typeface="Trebuchet MS"/>
              </a:rPr>
              <a:t>FAQS</a:t>
            </a:r>
            <a:endParaRPr sz="21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5546" y="1760873"/>
            <a:ext cx="9353550" cy="47625"/>
          </a:xfrm>
          <a:custGeom>
            <a:avLst/>
            <a:gdLst/>
            <a:ahLst/>
            <a:cxnLst/>
            <a:rect l="l" t="t" r="r" b="b"/>
            <a:pathLst>
              <a:path w="9353550" h="47625">
                <a:moveTo>
                  <a:pt x="9353549" y="47624"/>
                </a:moveTo>
                <a:lnTo>
                  <a:pt x="0" y="47624"/>
                </a:lnTo>
                <a:lnTo>
                  <a:pt x="0" y="0"/>
                </a:lnTo>
                <a:lnTo>
                  <a:pt x="9353549" y="0"/>
                </a:lnTo>
                <a:lnTo>
                  <a:pt x="9353549" y="47624"/>
                </a:lnTo>
                <a:close/>
              </a:path>
            </a:pathLst>
          </a:custGeom>
          <a:solidFill>
            <a:srgbClr val="33A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465546" y="7749114"/>
            <a:ext cx="9353550" cy="2127250"/>
            <a:chOff x="465546" y="7749114"/>
            <a:chExt cx="9353550" cy="2127250"/>
          </a:xfrm>
        </p:grpSpPr>
        <p:sp>
          <p:nvSpPr>
            <p:cNvPr id="4" name="object 4"/>
            <p:cNvSpPr/>
            <p:nvPr/>
          </p:nvSpPr>
          <p:spPr>
            <a:xfrm>
              <a:off x="465546" y="9235780"/>
              <a:ext cx="9353550" cy="47625"/>
            </a:xfrm>
            <a:custGeom>
              <a:avLst/>
              <a:gdLst/>
              <a:ahLst/>
              <a:cxnLst/>
              <a:rect l="l" t="t" r="r" b="b"/>
              <a:pathLst>
                <a:path w="9353550" h="47625">
                  <a:moveTo>
                    <a:pt x="9353549" y="47624"/>
                  </a:moveTo>
                  <a:lnTo>
                    <a:pt x="0" y="47624"/>
                  </a:lnTo>
                  <a:lnTo>
                    <a:pt x="0" y="0"/>
                  </a:lnTo>
                  <a:lnTo>
                    <a:pt x="9353549" y="0"/>
                  </a:lnTo>
                  <a:lnTo>
                    <a:pt x="9353549" y="47624"/>
                  </a:lnTo>
                  <a:close/>
                </a:path>
              </a:pathLst>
            </a:custGeom>
            <a:solidFill>
              <a:srgbClr val="33A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365510" y="7749114"/>
              <a:ext cx="1887253" cy="2126990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7929818" y="4197315"/>
            <a:ext cx="1478915" cy="2250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600" b="1" spc="1445" dirty="0">
                <a:solidFill>
                  <a:srgbClr val="009AE2"/>
                </a:solidFill>
                <a:latin typeface="Tahoma"/>
                <a:cs typeface="Tahoma"/>
              </a:rPr>
              <a:t>A</a:t>
            </a:r>
            <a:endParaRPr sz="146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69909" y="4441072"/>
            <a:ext cx="5734685" cy="17227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ts val="3379"/>
              </a:lnSpc>
              <a:spcBef>
                <a:spcPts val="95"/>
              </a:spcBef>
              <a:tabLst>
                <a:tab pos="601345" algn="l"/>
                <a:tab pos="1323975" algn="l"/>
                <a:tab pos="1561465" algn="l"/>
                <a:tab pos="1802764" algn="l"/>
                <a:tab pos="2640330" algn="l"/>
                <a:tab pos="2912745" algn="l"/>
                <a:tab pos="3162935" algn="l"/>
                <a:tab pos="3642995" algn="l"/>
                <a:tab pos="3749675" algn="l"/>
                <a:tab pos="4430395" algn="l"/>
              </a:tabLst>
            </a:pPr>
            <a:r>
              <a:rPr sz="2700" spc="270" dirty="0">
                <a:latin typeface="Open Sans"/>
                <a:cs typeface="Open Sans"/>
              </a:rPr>
              <a:t>T</a:t>
            </a:r>
            <a:r>
              <a:rPr sz="2700" dirty="0">
                <a:latin typeface="Open Sans"/>
                <a:cs typeface="Open Sans"/>
              </a:rPr>
              <a:t>o	</a:t>
            </a:r>
            <a:r>
              <a:rPr sz="2700" spc="270" dirty="0">
                <a:latin typeface="Open Sans"/>
                <a:cs typeface="Open Sans"/>
              </a:rPr>
              <a:t>hel</a:t>
            </a:r>
            <a:r>
              <a:rPr sz="2700" dirty="0">
                <a:latin typeface="Open Sans"/>
                <a:cs typeface="Open Sans"/>
              </a:rPr>
              <a:t>p	</a:t>
            </a:r>
            <a:r>
              <a:rPr sz="2700" spc="270" dirty="0">
                <a:latin typeface="Open Sans"/>
                <a:cs typeface="Open Sans"/>
              </a:rPr>
              <a:t>preven</a:t>
            </a:r>
            <a:r>
              <a:rPr sz="2700" dirty="0">
                <a:latin typeface="Open Sans"/>
                <a:cs typeface="Open Sans"/>
              </a:rPr>
              <a:t>t	</a:t>
            </a:r>
            <a:r>
              <a:rPr sz="2700" spc="270" dirty="0">
                <a:latin typeface="Open Sans"/>
                <a:cs typeface="Open Sans"/>
              </a:rPr>
              <a:t>transmission</a:t>
            </a:r>
            <a:r>
              <a:rPr sz="2700" dirty="0">
                <a:latin typeface="Open Sans"/>
                <a:cs typeface="Open Sans"/>
              </a:rPr>
              <a:t>,  </a:t>
            </a:r>
            <a:r>
              <a:rPr sz="2700" spc="235" dirty="0">
                <a:latin typeface="Open Sans"/>
                <a:cs typeface="Open Sans"/>
              </a:rPr>
              <a:t>students	</a:t>
            </a:r>
            <a:r>
              <a:rPr sz="2700" spc="180" dirty="0">
                <a:latin typeface="Open Sans"/>
                <a:cs typeface="Open Sans"/>
              </a:rPr>
              <a:t>and	</a:t>
            </a:r>
            <a:r>
              <a:rPr sz="2700" spc="215" dirty="0">
                <a:latin typeface="Open Sans"/>
                <a:cs typeface="Open Sans"/>
              </a:rPr>
              <a:t>staff	</a:t>
            </a:r>
            <a:r>
              <a:rPr sz="2700" spc="200" dirty="0">
                <a:latin typeface="Open Sans"/>
                <a:cs typeface="Open Sans"/>
              </a:rPr>
              <a:t>will	wear </a:t>
            </a:r>
            <a:r>
              <a:rPr sz="2700" spc="204" dirty="0">
                <a:latin typeface="Open Sans"/>
                <a:cs typeface="Open Sans"/>
              </a:rPr>
              <a:t> </a:t>
            </a:r>
            <a:r>
              <a:rPr sz="2700" spc="215" dirty="0">
                <a:latin typeface="Open Sans"/>
                <a:cs typeface="Open Sans"/>
              </a:rPr>
              <a:t>masks	</a:t>
            </a:r>
            <a:r>
              <a:rPr sz="2700" spc="229" dirty="0">
                <a:latin typeface="Open Sans"/>
                <a:cs typeface="Open Sans"/>
              </a:rPr>
              <a:t>indoors	</a:t>
            </a:r>
            <a:r>
              <a:rPr sz="2700" spc="180" dirty="0">
                <a:latin typeface="Open Sans"/>
                <a:cs typeface="Open Sans"/>
              </a:rPr>
              <a:t>and		</a:t>
            </a:r>
            <a:r>
              <a:rPr sz="2700" spc="225" dirty="0">
                <a:latin typeface="Open Sans"/>
                <a:cs typeface="Open Sans"/>
              </a:rPr>
              <a:t>social</a:t>
            </a:r>
            <a:endParaRPr sz="2700" dirty="0">
              <a:latin typeface="Open Sans"/>
              <a:cs typeface="Open Sans"/>
            </a:endParaRPr>
          </a:p>
          <a:p>
            <a:pPr marL="12700">
              <a:lnSpc>
                <a:spcPts val="3229"/>
              </a:lnSpc>
              <a:tabLst>
                <a:tab pos="1748155" algn="l"/>
                <a:tab pos="2251710" algn="l"/>
                <a:tab pos="2842260" algn="l"/>
              </a:tabLst>
            </a:pPr>
            <a:r>
              <a:rPr sz="2700" spc="270" dirty="0">
                <a:latin typeface="Open Sans"/>
                <a:cs typeface="Open Sans"/>
              </a:rPr>
              <a:t>distanc</a:t>
            </a:r>
            <a:r>
              <a:rPr sz="2700" dirty="0">
                <a:latin typeface="Open Sans"/>
                <a:cs typeface="Open Sans"/>
              </a:rPr>
              <a:t>e	</a:t>
            </a:r>
            <a:r>
              <a:rPr sz="2700" spc="270" dirty="0">
                <a:latin typeface="Open Sans"/>
                <a:cs typeface="Open Sans"/>
              </a:rPr>
              <a:t>a</a:t>
            </a:r>
            <a:r>
              <a:rPr sz="2700" dirty="0">
                <a:latin typeface="Open Sans"/>
                <a:cs typeface="Open Sans"/>
              </a:rPr>
              <a:t>t	</a:t>
            </a:r>
            <a:r>
              <a:rPr sz="2700" spc="270" dirty="0">
                <a:latin typeface="Open Sans"/>
                <a:cs typeface="Open Sans"/>
              </a:rPr>
              <a:t>al</a:t>
            </a:r>
            <a:r>
              <a:rPr sz="2700" dirty="0">
                <a:latin typeface="Open Sans"/>
                <a:cs typeface="Open Sans"/>
              </a:rPr>
              <a:t>l	t</a:t>
            </a:r>
            <a:r>
              <a:rPr sz="2700" spc="-434" dirty="0">
                <a:latin typeface="Open Sans"/>
                <a:cs typeface="Open Sans"/>
              </a:rPr>
              <a:t> </a:t>
            </a:r>
            <a:r>
              <a:rPr sz="2700" spc="270" dirty="0">
                <a:latin typeface="Open Sans"/>
                <a:cs typeface="Open Sans"/>
              </a:rPr>
              <a:t>imes</a:t>
            </a:r>
            <a:r>
              <a:rPr sz="2700" dirty="0">
                <a:latin typeface="Open Sans"/>
                <a:cs typeface="Open Sans"/>
              </a:rPr>
              <a:t>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569909" y="6584197"/>
            <a:ext cx="5912485" cy="2151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ts val="3370"/>
              </a:lnSpc>
              <a:spcBef>
                <a:spcPts val="100"/>
              </a:spcBef>
              <a:tabLst>
                <a:tab pos="1602105" algn="l"/>
                <a:tab pos="2106295" algn="l"/>
                <a:tab pos="2351405" algn="l"/>
                <a:tab pos="2626360" algn="l"/>
                <a:tab pos="3260090" algn="l"/>
                <a:tab pos="4316730" algn="l"/>
                <a:tab pos="5147945" algn="l"/>
              </a:tabLst>
            </a:pPr>
            <a:r>
              <a:rPr sz="2700" spc="270" dirty="0">
                <a:latin typeface="Open Sans"/>
                <a:cs typeface="Open Sans"/>
              </a:rPr>
              <a:t>School</a:t>
            </a:r>
            <a:r>
              <a:rPr sz="2700" dirty="0">
                <a:latin typeface="Open Sans"/>
                <a:cs typeface="Open Sans"/>
              </a:rPr>
              <a:t>s	</a:t>
            </a:r>
            <a:r>
              <a:rPr sz="2700" spc="270" dirty="0">
                <a:latin typeface="Open Sans"/>
                <a:cs typeface="Open Sans"/>
              </a:rPr>
              <a:t>ar</a:t>
            </a:r>
            <a:r>
              <a:rPr sz="2700" dirty="0">
                <a:latin typeface="Open Sans"/>
                <a:cs typeface="Open Sans"/>
              </a:rPr>
              <a:t>e	</a:t>
            </a:r>
            <a:r>
              <a:rPr sz="2700" spc="270" dirty="0">
                <a:latin typeface="Open Sans"/>
                <a:cs typeface="Open Sans"/>
              </a:rPr>
              <a:t>als</a:t>
            </a:r>
            <a:r>
              <a:rPr sz="2700" dirty="0">
                <a:latin typeface="Open Sans"/>
                <a:cs typeface="Open Sans"/>
              </a:rPr>
              <a:t>o	</a:t>
            </a:r>
            <a:r>
              <a:rPr sz="2700" spc="270" dirty="0">
                <a:latin typeface="Open Sans"/>
                <a:cs typeface="Open Sans"/>
              </a:rPr>
              <a:t>followin</a:t>
            </a:r>
            <a:r>
              <a:rPr sz="2700" dirty="0">
                <a:latin typeface="Open Sans"/>
                <a:cs typeface="Open Sans"/>
              </a:rPr>
              <a:t>g	</a:t>
            </a:r>
            <a:r>
              <a:rPr sz="2700" spc="270" dirty="0">
                <a:latin typeface="Open Sans"/>
                <a:cs typeface="Open Sans"/>
              </a:rPr>
              <a:t>CD</a:t>
            </a:r>
            <a:r>
              <a:rPr sz="2700" dirty="0">
                <a:latin typeface="Open Sans"/>
                <a:cs typeface="Open Sans"/>
              </a:rPr>
              <a:t>C  </a:t>
            </a:r>
            <a:r>
              <a:rPr sz="2700" spc="240" dirty="0">
                <a:latin typeface="Open Sans"/>
                <a:cs typeface="Open Sans"/>
              </a:rPr>
              <a:t>guidelines	</a:t>
            </a:r>
            <a:r>
              <a:rPr sz="2700" spc="135" dirty="0">
                <a:latin typeface="Open Sans"/>
                <a:cs typeface="Open Sans"/>
              </a:rPr>
              <a:t>to	</a:t>
            </a:r>
            <a:r>
              <a:rPr sz="2700" spc="229" dirty="0">
                <a:latin typeface="Open Sans"/>
                <a:cs typeface="Open Sans"/>
              </a:rPr>
              <a:t>improve	</a:t>
            </a:r>
            <a:r>
              <a:rPr sz="2700" spc="225" dirty="0">
                <a:latin typeface="Open Sans"/>
                <a:cs typeface="Open Sans"/>
              </a:rPr>
              <a:t>indoor</a:t>
            </a:r>
            <a:endParaRPr sz="2700" dirty="0">
              <a:latin typeface="Open Sans"/>
              <a:cs typeface="Open Sans"/>
            </a:endParaRPr>
          </a:p>
          <a:p>
            <a:pPr marL="12700" marR="10795">
              <a:lnSpc>
                <a:spcPts val="3379"/>
              </a:lnSpc>
              <a:spcBef>
                <a:spcPts val="5"/>
              </a:spcBef>
              <a:tabLst>
                <a:tab pos="1955164" algn="l"/>
                <a:tab pos="2198370" algn="l"/>
                <a:tab pos="2934970" algn="l"/>
                <a:tab pos="3495040" algn="l"/>
                <a:tab pos="4300855" algn="l"/>
                <a:tab pos="5212715" algn="l"/>
              </a:tabLst>
            </a:pPr>
            <a:r>
              <a:rPr sz="2700" spc="270" dirty="0">
                <a:latin typeface="Open Sans"/>
                <a:cs typeface="Open Sans"/>
              </a:rPr>
              <a:t>ventilatio</a:t>
            </a:r>
            <a:r>
              <a:rPr sz="2700" dirty="0">
                <a:latin typeface="Open Sans"/>
                <a:cs typeface="Open Sans"/>
              </a:rPr>
              <a:t>n	</a:t>
            </a:r>
            <a:r>
              <a:rPr sz="2700" spc="270" dirty="0">
                <a:latin typeface="Open Sans"/>
                <a:cs typeface="Open Sans"/>
              </a:rPr>
              <a:t>wher</a:t>
            </a:r>
            <a:r>
              <a:rPr sz="2700" dirty="0">
                <a:latin typeface="Open Sans"/>
                <a:cs typeface="Open Sans"/>
              </a:rPr>
              <a:t>e	</a:t>
            </a:r>
            <a:r>
              <a:rPr sz="2700" spc="270" dirty="0">
                <a:latin typeface="Open Sans"/>
                <a:cs typeface="Open Sans"/>
              </a:rPr>
              <a:t>possibl</a:t>
            </a:r>
            <a:r>
              <a:rPr sz="2700" dirty="0">
                <a:latin typeface="Open Sans"/>
                <a:cs typeface="Open Sans"/>
              </a:rPr>
              <a:t>e	</a:t>
            </a:r>
            <a:r>
              <a:rPr sz="2700" spc="270" dirty="0">
                <a:latin typeface="Open Sans"/>
                <a:cs typeface="Open Sans"/>
              </a:rPr>
              <a:t>an</a:t>
            </a:r>
            <a:r>
              <a:rPr sz="2700" dirty="0">
                <a:latin typeface="Open Sans"/>
                <a:cs typeface="Open Sans"/>
              </a:rPr>
              <a:t>d  </a:t>
            </a:r>
            <a:r>
              <a:rPr sz="2700" spc="240" dirty="0">
                <a:latin typeface="Open Sans"/>
                <a:cs typeface="Open Sans"/>
              </a:rPr>
              <a:t>providing	</a:t>
            </a:r>
            <a:r>
              <a:rPr sz="2700" spc="200" dirty="0">
                <a:latin typeface="Open Sans"/>
                <a:cs typeface="Open Sans"/>
              </a:rPr>
              <a:t>easy	</a:t>
            </a:r>
            <a:r>
              <a:rPr sz="2700" spc="225" dirty="0">
                <a:latin typeface="Open Sans"/>
                <a:cs typeface="Open Sans"/>
              </a:rPr>
              <a:t>access	</a:t>
            </a:r>
            <a:r>
              <a:rPr sz="2700" spc="135" dirty="0">
                <a:latin typeface="Open Sans"/>
                <a:cs typeface="Open Sans"/>
              </a:rPr>
              <a:t>to</a:t>
            </a:r>
            <a:endParaRPr sz="2700" dirty="0">
              <a:latin typeface="Open Sans"/>
              <a:cs typeface="Open Sans"/>
            </a:endParaRPr>
          </a:p>
          <a:p>
            <a:pPr marL="12700">
              <a:lnSpc>
                <a:spcPts val="3235"/>
              </a:lnSpc>
              <a:tabLst>
                <a:tab pos="1945639" algn="l"/>
              </a:tabLst>
            </a:pPr>
            <a:r>
              <a:rPr sz="2700" spc="225" dirty="0">
                <a:latin typeface="Open Sans"/>
                <a:cs typeface="Open Sans"/>
              </a:rPr>
              <a:t>COVID-</a:t>
            </a:r>
            <a:r>
              <a:rPr sz="2700" spc="-434" dirty="0">
                <a:latin typeface="Open Sans"/>
                <a:cs typeface="Open Sans"/>
              </a:rPr>
              <a:t> </a:t>
            </a:r>
            <a:r>
              <a:rPr sz="2700" spc="135" dirty="0">
                <a:latin typeface="Open Sans"/>
                <a:cs typeface="Open Sans"/>
              </a:rPr>
              <a:t>19	</a:t>
            </a:r>
            <a:r>
              <a:rPr sz="2700" spc="235" dirty="0">
                <a:latin typeface="Open Sans"/>
                <a:cs typeface="Open Sans"/>
              </a:rPr>
              <a:t>testing.</a:t>
            </a:r>
            <a:endParaRPr sz="2700" dirty="0">
              <a:latin typeface="Open Sans"/>
              <a:cs typeface="Open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0289" y="1851642"/>
            <a:ext cx="1633220" cy="2250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600" b="1" spc="1410" dirty="0">
                <a:solidFill>
                  <a:srgbClr val="009AE2"/>
                </a:solidFill>
                <a:latin typeface="Tahoma"/>
                <a:cs typeface="Tahoma"/>
              </a:rPr>
              <a:t>Q</a:t>
            </a:r>
            <a:endParaRPr sz="14600">
              <a:latin typeface="Tahoma"/>
              <a:cs typeface="Tahom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559419" y="2390981"/>
            <a:ext cx="7030084" cy="1499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3200"/>
              </a:lnSpc>
              <a:tabLst>
                <a:tab pos="836930" algn="l"/>
                <a:tab pos="1639570" algn="l"/>
                <a:tab pos="2749550" algn="l"/>
                <a:tab pos="3168015" algn="l"/>
                <a:tab pos="4310380" algn="l"/>
                <a:tab pos="5269865" algn="l"/>
              </a:tabLst>
            </a:pPr>
            <a:r>
              <a:rPr sz="3150" spc="390" dirty="0">
                <a:solidFill>
                  <a:srgbClr val="000000"/>
                </a:solidFill>
              </a:rPr>
              <a:t>WHAT	</a:t>
            </a:r>
            <a:r>
              <a:rPr sz="3150" spc="280" dirty="0">
                <a:solidFill>
                  <a:srgbClr val="000000"/>
                </a:solidFill>
              </a:rPr>
              <a:t>ARE	</a:t>
            </a:r>
            <a:r>
              <a:rPr sz="3150" spc="450" dirty="0">
                <a:solidFill>
                  <a:srgbClr val="000000"/>
                </a:solidFill>
              </a:rPr>
              <a:t>SCHOOLS	</a:t>
            </a:r>
            <a:r>
              <a:rPr sz="3150" spc="300" dirty="0">
                <a:solidFill>
                  <a:srgbClr val="000000"/>
                </a:solidFill>
              </a:rPr>
              <a:t>DOING </a:t>
            </a:r>
            <a:r>
              <a:rPr sz="3150" spc="-910" dirty="0">
                <a:solidFill>
                  <a:srgbClr val="000000"/>
                </a:solidFill>
              </a:rPr>
              <a:t> </a:t>
            </a:r>
            <a:r>
              <a:rPr sz="3150" spc="275" dirty="0">
                <a:solidFill>
                  <a:srgbClr val="000000"/>
                </a:solidFill>
              </a:rPr>
              <a:t>T</a:t>
            </a:r>
            <a:r>
              <a:rPr sz="3150" spc="355" dirty="0">
                <a:solidFill>
                  <a:srgbClr val="000000"/>
                </a:solidFill>
              </a:rPr>
              <a:t>O</a:t>
            </a:r>
            <a:r>
              <a:rPr sz="3150" dirty="0">
                <a:solidFill>
                  <a:srgbClr val="000000"/>
                </a:solidFill>
              </a:rPr>
              <a:t>	</a:t>
            </a:r>
            <a:r>
              <a:rPr sz="3150" spc="355" dirty="0">
                <a:solidFill>
                  <a:srgbClr val="000000"/>
                </a:solidFill>
              </a:rPr>
              <a:t>P</a:t>
            </a:r>
            <a:r>
              <a:rPr sz="3150" spc="300" dirty="0">
                <a:solidFill>
                  <a:srgbClr val="000000"/>
                </a:solidFill>
              </a:rPr>
              <a:t>R</a:t>
            </a:r>
            <a:r>
              <a:rPr sz="3150" spc="215" dirty="0">
                <a:solidFill>
                  <a:srgbClr val="000000"/>
                </a:solidFill>
              </a:rPr>
              <a:t>E</a:t>
            </a:r>
            <a:r>
              <a:rPr sz="3150" spc="355" dirty="0">
                <a:solidFill>
                  <a:srgbClr val="000000"/>
                </a:solidFill>
              </a:rPr>
              <a:t>P</a:t>
            </a:r>
            <a:r>
              <a:rPr sz="3150" spc="645" dirty="0">
                <a:solidFill>
                  <a:srgbClr val="000000"/>
                </a:solidFill>
              </a:rPr>
              <a:t>A</a:t>
            </a:r>
            <a:r>
              <a:rPr sz="3150" spc="300" dirty="0">
                <a:solidFill>
                  <a:srgbClr val="000000"/>
                </a:solidFill>
              </a:rPr>
              <a:t>R</a:t>
            </a:r>
            <a:r>
              <a:rPr sz="3150" spc="-100" dirty="0">
                <a:solidFill>
                  <a:srgbClr val="000000"/>
                </a:solidFill>
              </a:rPr>
              <a:t>E</a:t>
            </a:r>
            <a:r>
              <a:rPr sz="3150" dirty="0">
                <a:solidFill>
                  <a:srgbClr val="000000"/>
                </a:solidFill>
              </a:rPr>
              <a:t>	</a:t>
            </a:r>
            <a:r>
              <a:rPr sz="3150" spc="280" dirty="0">
                <a:solidFill>
                  <a:srgbClr val="000000"/>
                </a:solidFill>
              </a:rPr>
              <a:t>F</a:t>
            </a:r>
            <a:r>
              <a:rPr sz="3150" spc="670" dirty="0">
                <a:solidFill>
                  <a:srgbClr val="000000"/>
                </a:solidFill>
              </a:rPr>
              <a:t>O</a:t>
            </a:r>
            <a:r>
              <a:rPr sz="3150" spc="-15" dirty="0">
                <a:solidFill>
                  <a:srgbClr val="000000"/>
                </a:solidFill>
              </a:rPr>
              <a:t>R</a:t>
            </a:r>
            <a:r>
              <a:rPr sz="3150" dirty="0">
                <a:solidFill>
                  <a:srgbClr val="000000"/>
                </a:solidFill>
              </a:rPr>
              <a:t>	</a:t>
            </a:r>
            <a:r>
              <a:rPr sz="3150" spc="-229" dirty="0">
                <a:solidFill>
                  <a:srgbClr val="000000"/>
                </a:solidFill>
              </a:rPr>
              <a:t>I</a:t>
            </a:r>
            <a:r>
              <a:rPr sz="3150" spc="509" dirty="0">
                <a:solidFill>
                  <a:srgbClr val="000000"/>
                </a:solidFill>
              </a:rPr>
              <a:t>N</a:t>
            </a:r>
            <a:r>
              <a:rPr sz="3150" spc="45" dirty="0">
                <a:solidFill>
                  <a:srgbClr val="000000"/>
                </a:solidFill>
              </a:rPr>
              <a:t>-</a:t>
            </a:r>
            <a:r>
              <a:rPr sz="3150" spc="-610" dirty="0">
                <a:solidFill>
                  <a:srgbClr val="000000"/>
                </a:solidFill>
              </a:rPr>
              <a:t> </a:t>
            </a:r>
            <a:r>
              <a:rPr sz="3150" spc="355" dirty="0">
                <a:solidFill>
                  <a:srgbClr val="000000"/>
                </a:solidFill>
              </a:rPr>
              <a:t>P</a:t>
            </a:r>
            <a:r>
              <a:rPr sz="3150" spc="215" dirty="0">
                <a:solidFill>
                  <a:srgbClr val="000000"/>
                </a:solidFill>
              </a:rPr>
              <a:t>E</a:t>
            </a:r>
            <a:r>
              <a:rPr sz="3150" spc="300" dirty="0">
                <a:solidFill>
                  <a:srgbClr val="000000"/>
                </a:solidFill>
              </a:rPr>
              <a:t>R</a:t>
            </a:r>
            <a:r>
              <a:rPr sz="3150" spc="450" dirty="0">
                <a:solidFill>
                  <a:srgbClr val="000000"/>
                </a:solidFill>
              </a:rPr>
              <a:t>S</a:t>
            </a:r>
            <a:r>
              <a:rPr sz="3150" spc="670" dirty="0">
                <a:solidFill>
                  <a:srgbClr val="000000"/>
                </a:solidFill>
              </a:rPr>
              <a:t>O</a:t>
            </a:r>
            <a:r>
              <a:rPr sz="3150" spc="110" dirty="0">
                <a:solidFill>
                  <a:srgbClr val="000000"/>
                </a:solidFill>
              </a:rPr>
              <a:t>N  </a:t>
            </a:r>
            <a:r>
              <a:rPr sz="3150" spc="330" dirty="0">
                <a:solidFill>
                  <a:srgbClr val="000000"/>
                </a:solidFill>
              </a:rPr>
              <a:t>LEARNING?</a:t>
            </a:r>
            <a:endParaRPr sz="315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6427" y="1618892"/>
            <a:ext cx="9353550" cy="47625"/>
          </a:xfrm>
          <a:custGeom>
            <a:avLst/>
            <a:gdLst/>
            <a:ahLst/>
            <a:cxnLst/>
            <a:rect l="l" t="t" r="r" b="b"/>
            <a:pathLst>
              <a:path w="9353550" h="47625">
                <a:moveTo>
                  <a:pt x="9353549" y="47624"/>
                </a:moveTo>
                <a:lnTo>
                  <a:pt x="0" y="47624"/>
                </a:lnTo>
                <a:lnTo>
                  <a:pt x="0" y="0"/>
                </a:lnTo>
                <a:lnTo>
                  <a:pt x="9353549" y="0"/>
                </a:lnTo>
                <a:lnTo>
                  <a:pt x="9353549" y="47624"/>
                </a:lnTo>
                <a:close/>
              </a:path>
            </a:pathLst>
          </a:custGeom>
          <a:solidFill>
            <a:srgbClr val="33A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79303" y="9029262"/>
            <a:ext cx="9353550" cy="47625"/>
          </a:xfrm>
          <a:custGeom>
            <a:avLst/>
            <a:gdLst/>
            <a:ahLst/>
            <a:cxnLst/>
            <a:rect l="l" t="t" r="r" b="b"/>
            <a:pathLst>
              <a:path w="9353550" h="47625">
                <a:moveTo>
                  <a:pt x="9353549" y="47624"/>
                </a:moveTo>
                <a:lnTo>
                  <a:pt x="0" y="47624"/>
                </a:lnTo>
                <a:lnTo>
                  <a:pt x="0" y="0"/>
                </a:lnTo>
                <a:lnTo>
                  <a:pt x="9353549" y="0"/>
                </a:lnTo>
                <a:lnTo>
                  <a:pt x="9353549" y="47624"/>
                </a:lnTo>
                <a:close/>
              </a:path>
            </a:pathLst>
          </a:custGeom>
          <a:solidFill>
            <a:srgbClr val="33A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52460" y="472800"/>
            <a:ext cx="1977584" cy="1850495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383727" y="4739348"/>
            <a:ext cx="1478915" cy="2250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600" b="1" spc="1445" dirty="0">
                <a:solidFill>
                  <a:srgbClr val="009AE2"/>
                </a:solidFill>
                <a:latin typeface="Tahoma"/>
                <a:cs typeface="Tahoma"/>
              </a:rPr>
              <a:t>A</a:t>
            </a:r>
            <a:endParaRPr sz="146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76772" y="1991466"/>
            <a:ext cx="1633220" cy="2250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600" b="1" spc="1410" dirty="0">
                <a:solidFill>
                  <a:srgbClr val="009AE2"/>
                </a:solidFill>
                <a:latin typeface="Tahoma"/>
                <a:cs typeface="Tahoma"/>
              </a:rPr>
              <a:t>Q</a:t>
            </a:r>
            <a:endParaRPr sz="14600"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956805" y="2419074"/>
            <a:ext cx="7063105" cy="157607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 indent="-12700" algn="just">
              <a:lnSpc>
                <a:spcPts val="4130"/>
              </a:lnSpc>
              <a:spcBef>
                <a:spcPts val="20"/>
              </a:spcBef>
            </a:pPr>
            <a:r>
              <a:rPr lang="en-US" sz="3300" spc="-65" dirty="0">
                <a:solidFill>
                  <a:srgbClr val="000000"/>
                </a:solidFill>
              </a:rPr>
              <a:t>IS</a:t>
            </a:r>
            <a:r>
              <a:rPr sz="3300" spc="-65" dirty="0">
                <a:solidFill>
                  <a:srgbClr val="000000"/>
                </a:solidFill>
              </a:rPr>
              <a:t> </a:t>
            </a:r>
            <a:r>
              <a:rPr sz="3300" spc="195" dirty="0">
                <a:solidFill>
                  <a:srgbClr val="000000"/>
                </a:solidFill>
              </a:rPr>
              <a:t>THERE </a:t>
            </a:r>
            <a:r>
              <a:rPr sz="3300" spc="325" dirty="0">
                <a:solidFill>
                  <a:srgbClr val="000000"/>
                </a:solidFill>
              </a:rPr>
              <a:t>A </a:t>
            </a:r>
            <a:r>
              <a:rPr sz="3300" spc="195" dirty="0">
                <a:solidFill>
                  <a:srgbClr val="000000"/>
                </a:solidFill>
              </a:rPr>
              <a:t>HIGHER </a:t>
            </a:r>
            <a:r>
              <a:rPr sz="3300" spc="200" dirty="0">
                <a:solidFill>
                  <a:srgbClr val="000000"/>
                </a:solidFill>
              </a:rPr>
              <a:t>RISK </a:t>
            </a:r>
            <a:r>
              <a:rPr sz="3300" spc="-35" dirty="0">
                <a:solidFill>
                  <a:srgbClr val="000000"/>
                </a:solidFill>
              </a:rPr>
              <a:t>IN </a:t>
            </a:r>
            <a:r>
              <a:rPr sz="3300" spc="-30" dirty="0">
                <a:solidFill>
                  <a:srgbClr val="000000"/>
                </a:solidFill>
              </a:rPr>
              <a:t> </a:t>
            </a:r>
            <a:r>
              <a:rPr sz="3300" spc="455" dirty="0">
                <a:solidFill>
                  <a:srgbClr val="000000"/>
                </a:solidFill>
              </a:rPr>
              <a:t>SCHOOLS </a:t>
            </a:r>
            <a:r>
              <a:rPr sz="3300" spc="270" dirty="0">
                <a:solidFill>
                  <a:srgbClr val="000000"/>
                </a:solidFill>
              </a:rPr>
              <a:t>WHERE </a:t>
            </a:r>
            <a:r>
              <a:rPr sz="3300" spc="409" dirty="0">
                <a:solidFill>
                  <a:srgbClr val="000000"/>
                </a:solidFill>
              </a:rPr>
              <a:t>YOUNGER </a:t>
            </a:r>
            <a:r>
              <a:rPr sz="3300" spc="-955" dirty="0">
                <a:solidFill>
                  <a:srgbClr val="000000"/>
                </a:solidFill>
              </a:rPr>
              <a:t> </a:t>
            </a:r>
            <a:r>
              <a:rPr sz="3300" spc="190" dirty="0">
                <a:solidFill>
                  <a:srgbClr val="000000"/>
                </a:solidFill>
              </a:rPr>
              <a:t>KIDS</a:t>
            </a:r>
            <a:r>
              <a:rPr sz="3300" spc="570" dirty="0">
                <a:solidFill>
                  <a:srgbClr val="000000"/>
                </a:solidFill>
              </a:rPr>
              <a:t> </a:t>
            </a:r>
            <a:r>
              <a:rPr sz="3300" spc="275" dirty="0">
                <a:solidFill>
                  <a:srgbClr val="000000"/>
                </a:solidFill>
              </a:rPr>
              <a:t>ARE</a:t>
            </a:r>
            <a:r>
              <a:rPr sz="3300" spc="570" dirty="0">
                <a:solidFill>
                  <a:srgbClr val="000000"/>
                </a:solidFill>
              </a:rPr>
              <a:t> </a:t>
            </a:r>
            <a:r>
              <a:rPr sz="3300" spc="400" dirty="0">
                <a:solidFill>
                  <a:srgbClr val="000000"/>
                </a:solidFill>
              </a:rPr>
              <a:t>UNVACCINATED?</a:t>
            </a:r>
            <a:endParaRPr sz="3300" dirty="0"/>
          </a:p>
        </p:txBody>
      </p:sp>
      <p:sp>
        <p:nvSpPr>
          <p:cNvPr id="8" name="object 8"/>
          <p:cNvSpPr txBox="1"/>
          <p:nvPr/>
        </p:nvSpPr>
        <p:spPr>
          <a:xfrm>
            <a:off x="2097387" y="4578019"/>
            <a:ext cx="6894195" cy="4294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31900" algn="l"/>
                <a:tab pos="1674495" algn="l"/>
                <a:tab pos="3655695" algn="l"/>
                <a:tab pos="4486910" algn="l"/>
                <a:tab pos="5432425" algn="l"/>
              </a:tabLst>
            </a:pPr>
            <a:r>
              <a:rPr sz="2700" spc="215" dirty="0">
                <a:latin typeface="Open Sans"/>
                <a:cs typeface="Open Sans"/>
              </a:rPr>
              <a:t>There	</a:t>
            </a:r>
            <a:r>
              <a:rPr sz="2700" spc="135" dirty="0">
                <a:latin typeface="Open Sans"/>
                <a:cs typeface="Open Sans"/>
              </a:rPr>
              <a:t>is	</a:t>
            </a:r>
            <a:r>
              <a:rPr sz="2700" spc="240" dirty="0">
                <a:latin typeface="Open Sans"/>
                <a:cs typeface="Open Sans"/>
              </a:rPr>
              <a:t>increased	</a:t>
            </a:r>
            <a:r>
              <a:rPr sz="2700" spc="200" dirty="0">
                <a:latin typeface="Open Sans"/>
                <a:cs typeface="Open Sans"/>
              </a:rPr>
              <a:t>risk	with	</a:t>
            </a:r>
            <a:r>
              <a:rPr sz="2700" spc="180" dirty="0">
                <a:latin typeface="Open Sans"/>
                <a:cs typeface="Open Sans"/>
              </a:rPr>
              <a:t>the</a:t>
            </a:r>
            <a:endParaRPr sz="2700" dirty="0">
              <a:latin typeface="Open Sans"/>
              <a:cs typeface="Open Sans"/>
            </a:endParaRPr>
          </a:p>
          <a:p>
            <a:pPr marL="12700" marR="267335">
              <a:lnSpc>
                <a:spcPts val="3379"/>
              </a:lnSpc>
              <a:spcBef>
                <a:spcPts val="130"/>
              </a:spcBef>
              <a:tabLst>
                <a:tab pos="849630" algn="l"/>
                <a:tab pos="1148080" algn="l"/>
                <a:tab pos="1177925" algn="l"/>
                <a:tab pos="1657985" algn="l"/>
                <a:tab pos="1753235" algn="l"/>
                <a:tab pos="2489835" algn="l"/>
                <a:tab pos="2741295" algn="l"/>
                <a:tab pos="3223895" algn="l"/>
                <a:tab pos="3280410" algn="l"/>
                <a:tab pos="3509010" algn="l"/>
                <a:tab pos="4240530" algn="l"/>
                <a:tab pos="4607560" algn="l"/>
                <a:tab pos="5390515" algn="l"/>
                <a:tab pos="5417820" algn="l"/>
                <a:tab pos="5758815" algn="l"/>
              </a:tabLst>
            </a:pPr>
            <a:r>
              <a:rPr sz="2700" spc="215" dirty="0">
                <a:latin typeface="Open Sans"/>
                <a:cs typeface="Open Sans"/>
              </a:rPr>
              <a:t>Delta	</a:t>
            </a:r>
            <a:r>
              <a:rPr sz="2700" spc="235" dirty="0">
                <a:latin typeface="Open Sans"/>
                <a:cs typeface="Open Sans"/>
              </a:rPr>
              <a:t>variant,	</a:t>
            </a:r>
            <a:r>
              <a:rPr sz="2700" spc="180" dirty="0">
                <a:latin typeface="Open Sans"/>
                <a:cs typeface="Open Sans"/>
              </a:rPr>
              <a:t>but	</a:t>
            </a:r>
            <a:r>
              <a:rPr sz="2700" spc="240" dirty="0">
                <a:latin typeface="Open Sans"/>
                <a:cs typeface="Open Sans"/>
              </a:rPr>
              <a:t>students,		</a:t>
            </a:r>
            <a:r>
              <a:rPr sz="2700" spc="225" dirty="0">
                <a:latin typeface="Open Sans"/>
                <a:cs typeface="Open Sans"/>
              </a:rPr>
              <a:t>staff, </a:t>
            </a:r>
            <a:r>
              <a:rPr sz="2700" spc="229" dirty="0">
                <a:latin typeface="Open Sans"/>
                <a:cs typeface="Open Sans"/>
              </a:rPr>
              <a:t> </a:t>
            </a:r>
            <a:r>
              <a:rPr sz="2700" spc="270" dirty="0">
                <a:latin typeface="Open Sans"/>
                <a:cs typeface="Open Sans"/>
              </a:rPr>
              <a:t>an</a:t>
            </a:r>
            <a:r>
              <a:rPr sz="2700" dirty="0">
                <a:latin typeface="Open Sans"/>
                <a:cs typeface="Open Sans"/>
              </a:rPr>
              <a:t>d	</a:t>
            </a:r>
            <a:r>
              <a:rPr sz="2700" spc="270" dirty="0">
                <a:latin typeface="Open Sans"/>
                <a:cs typeface="Open Sans"/>
              </a:rPr>
              <a:t>familie</a:t>
            </a:r>
            <a:r>
              <a:rPr sz="2700" dirty="0">
                <a:latin typeface="Open Sans"/>
                <a:cs typeface="Open Sans"/>
              </a:rPr>
              <a:t>s	</a:t>
            </a:r>
            <a:r>
              <a:rPr sz="2700" spc="270" dirty="0">
                <a:latin typeface="Open Sans"/>
                <a:cs typeface="Open Sans"/>
              </a:rPr>
              <a:t>ca</a:t>
            </a:r>
            <a:r>
              <a:rPr sz="2700" dirty="0">
                <a:latin typeface="Open Sans"/>
                <a:cs typeface="Open Sans"/>
              </a:rPr>
              <a:t>n		</a:t>
            </a:r>
            <a:r>
              <a:rPr sz="2700" spc="270" dirty="0">
                <a:latin typeface="Open Sans"/>
                <a:cs typeface="Open Sans"/>
              </a:rPr>
              <a:t>hel</a:t>
            </a:r>
            <a:r>
              <a:rPr sz="2700" dirty="0">
                <a:latin typeface="Open Sans"/>
                <a:cs typeface="Open Sans"/>
              </a:rPr>
              <a:t>p	</a:t>
            </a:r>
            <a:r>
              <a:rPr sz="2700" spc="270" dirty="0">
                <a:latin typeface="Open Sans"/>
                <a:cs typeface="Open Sans"/>
              </a:rPr>
              <a:t>protec</a:t>
            </a:r>
            <a:r>
              <a:rPr sz="2700" dirty="0">
                <a:latin typeface="Open Sans"/>
                <a:cs typeface="Open Sans"/>
              </a:rPr>
              <a:t>t	</a:t>
            </a:r>
            <a:r>
              <a:rPr sz="2700" spc="270" dirty="0">
                <a:latin typeface="Open Sans"/>
                <a:cs typeface="Open Sans"/>
              </a:rPr>
              <a:t>eac</a:t>
            </a:r>
            <a:r>
              <a:rPr sz="2700" dirty="0">
                <a:latin typeface="Open Sans"/>
                <a:cs typeface="Open Sans"/>
              </a:rPr>
              <a:t>h  </a:t>
            </a:r>
            <a:r>
              <a:rPr sz="2700" spc="215" dirty="0">
                <a:latin typeface="Open Sans"/>
                <a:cs typeface="Open Sans"/>
              </a:rPr>
              <a:t>other		</a:t>
            </a:r>
            <a:r>
              <a:rPr sz="2700" spc="135" dirty="0">
                <a:latin typeface="Open Sans"/>
                <a:cs typeface="Open Sans"/>
              </a:rPr>
              <a:t>by		</a:t>
            </a:r>
            <a:r>
              <a:rPr sz="2700" spc="229" dirty="0">
                <a:latin typeface="Open Sans"/>
                <a:cs typeface="Open Sans"/>
              </a:rPr>
              <a:t>getting	</a:t>
            </a:r>
            <a:r>
              <a:rPr sz="2700" spc="240" dirty="0">
                <a:latin typeface="Open Sans"/>
                <a:cs typeface="Open Sans"/>
              </a:rPr>
              <a:t>vaccinated	</a:t>
            </a:r>
            <a:r>
              <a:rPr sz="2700" spc="200" dirty="0">
                <a:latin typeface="Open Sans"/>
                <a:cs typeface="Open Sans"/>
              </a:rPr>
              <a:t>when </a:t>
            </a:r>
            <a:r>
              <a:rPr sz="2700" spc="204" dirty="0">
                <a:latin typeface="Open Sans"/>
                <a:cs typeface="Open Sans"/>
              </a:rPr>
              <a:t> </a:t>
            </a:r>
            <a:r>
              <a:rPr sz="2700" spc="240" dirty="0">
                <a:latin typeface="Open Sans"/>
                <a:cs typeface="Open Sans"/>
              </a:rPr>
              <a:t>eligible,	</a:t>
            </a:r>
            <a:r>
              <a:rPr sz="2700" spc="229" dirty="0">
                <a:latin typeface="Open Sans"/>
                <a:cs typeface="Open Sans"/>
              </a:rPr>
              <a:t>wearing		</a:t>
            </a:r>
            <a:r>
              <a:rPr sz="2700" spc="215" dirty="0">
                <a:latin typeface="Open Sans"/>
                <a:cs typeface="Open Sans"/>
              </a:rPr>
              <a:t>masks	</a:t>
            </a:r>
            <a:r>
              <a:rPr sz="2700" dirty="0">
                <a:latin typeface="Open Sans"/>
                <a:cs typeface="Open Sans"/>
              </a:rPr>
              <a:t>(</a:t>
            </a:r>
            <a:r>
              <a:rPr sz="2700" spc="-434" dirty="0">
                <a:latin typeface="Open Sans"/>
                <a:cs typeface="Open Sans"/>
              </a:rPr>
              <a:t> </a:t>
            </a:r>
            <a:r>
              <a:rPr sz="2700" spc="200" dirty="0">
                <a:latin typeface="Open Sans"/>
                <a:cs typeface="Open Sans"/>
              </a:rPr>
              <a:t>even	</a:t>
            </a:r>
            <a:r>
              <a:rPr sz="2700" spc="180" dirty="0">
                <a:latin typeface="Open Sans"/>
                <a:cs typeface="Open Sans"/>
              </a:rPr>
              <a:t>for</a:t>
            </a:r>
            <a:endParaRPr sz="2700" dirty="0">
              <a:latin typeface="Open Sans"/>
              <a:cs typeface="Open Sans"/>
            </a:endParaRPr>
          </a:p>
          <a:p>
            <a:pPr marL="12700">
              <a:lnSpc>
                <a:spcPts val="3225"/>
              </a:lnSpc>
              <a:tabLst>
                <a:tab pos="1201420" algn="l"/>
                <a:tab pos="2112010" algn="l"/>
                <a:tab pos="2861310" algn="l"/>
                <a:tab pos="5163820" algn="l"/>
              </a:tabLst>
            </a:pPr>
            <a:r>
              <a:rPr sz="2700" spc="215" dirty="0">
                <a:latin typeface="Open Sans"/>
                <a:cs typeface="Open Sans"/>
              </a:rPr>
              <a:t>those	</a:t>
            </a:r>
            <a:r>
              <a:rPr sz="2700" spc="180" dirty="0">
                <a:latin typeface="Open Sans"/>
                <a:cs typeface="Open Sans"/>
              </a:rPr>
              <a:t>who	are	</a:t>
            </a:r>
            <a:r>
              <a:rPr sz="2700" spc="245" dirty="0">
                <a:latin typeface="Open Sans"/>
                <a:cs typeface="Open Sans"/>
              </a:rPr>
              <a:t>vaccinated)	</a:t>
            </a:r>
            <a:r>
              <a:rPr sz="2700" spc="180" dirty="0">
                <a:latin typeface="Open Sans"/>
                <a:cs typeface="Open Sans"/>
              </a:rPr>
              <a:t>and</a:t>
            </a:r>
            <a:endParaRPr sz="2700" dirty="0">
              <a:latin typeface="Open Sans"/>
              <a:cs typeface="Open Sans"/>
            </a:endParaRPr>
          </a:p>
          <a:p>
            <a:pPr marL="12700" marR="5080">
              <a:lnSpc>
                <a:spcPts val="3379"/>
              </a:lnSpc>
              <a:spcBef>
                <a:spcPts val="130"/>
              </a:spcBef>
              <a:tabLst>
                <a:tab pos="849630" algn="l"/>
                <a:tab pos="2022475" algn="l"/>
                <a:tab pos="2346325" algn="l"/>
                <a:tab pos="3535679" algn="l"/>
                <a:tab pos="4237990" algn="l"/>
                <a:tab pos="4676140" algn="l"/>
                <a:tab pos="5708650" algn="l"/>
              </a:tabLst>
            </a:pPr>
            <a:r>
              <a:rPr sz="2700" spc="270" dirty="0">
                <a:latin typeface="Open Sans"/>
                <a:cs typeface="Open Sans"/>
              </a:rPr>
              <a:t>physicall</a:t>
            </a:r>
            <a:r>
              <a:rPr sz="2700" dirty="0">
                <a:latin typeface="Open Sans"/>
                <a:cs typeface="Open Sans"/>
              </a:rPr>
              <a:t>y	</a:t>
            </a:r>
            <a:r>
              <a:rPr sz="2700" spc="270" dirty="0">
                <a:latin typeface="Open Sans"/>
                <a:cs typeface="Open Sans"/>
              </a:rPr>
              <a:t>distancing</a:t>
            </a:r>
            <a:r>
              <a:rPr sz="2700" dirty="0">
                <a:latin typeface="Open Sans"/>
                <a:cs typeface="Open Sans"/>
              </a:rPr>
              <a:t>,	</a:t>
            </a:r>
            <a:r>
              <a:rPr sz="2700" spc="270" dirty="0">
                <a:latin typeface="Open Sans"/>
                <a:cs typeface="Open Sans"/>
              </a:rPr>
              <a:t>gettin</a:t>
            </a:r>
            <a:r>
              <a:rPr sz="2700" dirty="0">
                <a:latin typeface="Open Sans"/>
                <a:cs typeface="Open Sans"/>
              </a:rPr>
              <a:t>g	</a:t>
            </a:r>
            <a:r>
              <a:rPr sz="2700" spc="270" dirty="0">
                <a:latin typeface="Open Sans"/>
                <a:cs typeface="Open Sans"/>
              </a:rPr>
              <a:t>teste</a:t>
            </a:r>
            <a:r>
              <a:rPr sz="2700" dirty="0">
                <a:latin typeface="Open Sans"/>
                <a:cs typeface="Open Sans"/>
              </a:rPr>
              <a:t>d  </a:t>
            </a:r>
            <a:r>
              <a:rPr sz="2700" spc="180" dirty="0">
                <a:latin typeface="Open Sans"/>
                <a:cs typeface="Open Sans"/>
              </a:rPr>
              <a:t>and	</a:t>
            </a:r>
            <a:r>
              <a:rPr sz="2700" spc="229" dirty="0">
                <a:latin typeface="Open Sans"/>
                <a:cs typeface="Open Sans"/>
              </a:rPr>
              <a:t>staying	</a:t>
            </a:r>
            <a:r>
              <a:rPr sz="2700" spc="200" dirty="0">
                <a:latin typeface="Open Sans"/>
                <a:cs typeface="Open Sans"/>
              </a:rPr>
              <a:t>home	when	</a:t>
            </a:r>
            <a:r>
              <a:rPr sz="2700" spc="225" dirty="0">
                <a:latin typeface="Open Sans"/>
                <a:cs typeface="Open Sans"/>
              </a:rPr>
              <a:t>having</a:t>
            </a:r>
            <a:endParaRPr sz="2700" dirty="0">
              <a:latin typeface="Open Sans"/>
              <a:cs typeface="Open Sans"/>
            </a:endParaRPr>
          </a:p>
          <a:p>
            <a:pPr marL="12700">
              <a:lnSpc>
                <a:spcPts val="3235"/>
              </a:lnSpc>
              <a:tabLst>
                <a:tab pos="2204720" algn="l"/>
                <a:tab pos="3042285" algn="l"/>
                <a:tab pos="5093970" algn="l"/>
              </a:tabLst>
            </a:pPr>
            <a:r>
              <a:rPr sz="2700" spc="240" dirty="0">
                <a:latin typeface="Open Sans"/>
                <a:cs typeface="Open Sans"/>
              </a:rPr>
              <a:t>symptoms,	</a:t>
            </a:r>
            <a:r>
              <a:rPr sz="2700" spc="180" dirty="0">
                <a:latin typeface="Open Sans"/>
                <a:cs typeface="Open Sans"/>
              </a:rPr>
              <a:t>and	</a:t>
            </a:r>
            <a:r>
              <a:rPr sz="2700" spc="240" dirty="0">
                <a:latin typeface="Open Sans"/>
                <a:cs typeface="Open Sans"/>
              </a:rPr>
              <a:t>improving	</a:t>
            </a:r>
            <a:r>
              <a:rPr sz="2700" spc="225" dirty="0">
                <a:latin typeface="Open Sans"/>
                <a:cs typeface="Open Sans"/>
              </a:rPr>
              <a:t>indoor</a:t>
            </a:r>
            <a:endParaRPr sz="270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700" spc="245" dirty="0">
                <a:latin typeface="Open Sans"/>
                <a:cs typeface="Open Sans"/>
              </a:rPr>
              <a:t>ventilation.</a:t>
            </a:r>
            <a:endParaRPr sz="2700" dirty="0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6427" y="1618895"/>
            <a:ext cx="9353550" cy="47625"/>
          </a:xfrm>
          <a:custGeom>
            <a:avLst/>
            <a:gdLst/>
            <a:ahLst/>
            <a:cxnLst/>
            <a:rect l="l" t="t" r="r" b="b"/>
            <a:pathLst>
              <a:path w="9353550" h="47625">
                <a:moveTo>
                  <a:pt x="9353549" y="47624"/>
                </a:moveTo>
                <a:lnTo>
                  <a:pt x="0" y="47624"/>
                </a:lnTo>
                <a:lnTo>
                  <a:pt x="0" y="0"/>
                </a:lnTo>
                <a:lnTo>
                  <a:pt x="9353549" y="0"/>
                </a:lnTo>
                <a:lnTo>
                  <a:pt x="9353549" y="47624"/>
                </a:lnTo>
                <a:close/>
              </a:path>
            </a:pathLst>
          </a:custGeom>
          <a:solidFill>
            <a:srgbClr val="33A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579303" y="7698753"/>
            <a:ext cx="9353550" cy="2260600"/>
            <a:chOff x="579303" y="7698753"/>
            <a:chExt cx="9353550" cy="2260600"/>
          </a:xfrm>
        </p:grpSpPr>
        <p:sp>
          <p:nvSpPr>
            <p:cNvPr id="4" name="object 4"/>
            <p:cNvSpPr/>
            <p:nvPr/>
          </p:nvSpPr>
          <p:spPr>
            <a:xfrm>
              <a:off x="579303" y="9029267"/>
              <a:ext cx="9353550" cy="47625"/>
            </a:xfrm>
            <a:custGeom>
              <a:avLst/>
              <a:gdLst/>
              <a:ahLst/>
              <a:cxnLst/>
              <a:rect l="l" t="t" r="r" b="b"/>
              <a:pathLst>
                <a:path w="9353550" h="47625">
                  <a:moveTo>
                    <a:pt x="9353549" y="47624"/>
                  </a:moveTo>
                  <a:lnTo>
                    <a:pt x="0" y="47624"/>
                  </a:lnTo>
                  <a:lnTo>
                    <a:pt x="0" y="0"/>
                  </a:lnTo>
                  <a:lnTo>
                    <a:pt x="9353549" y="0"/>
                  </a:lnTo>
                  <a:lnTo>
                    <a:pt x="9353549" y="47624"/>
                  </a:lnTo>
                  <a:close/>
                </a:path>
              </a:pathLst>
            </a:custGeom>
            <a:solidFill>
              <a:srgbClr val="33A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49048" y="7698753"/>
              <a:ext cx="2108999" cy="2260392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1016000" y="5290263"/>
            <a:ext cx="7133590" cy="24695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080">
              <a:lnSpc>
                <a:spcPts val="3229"/>
              </a:lnSpc>
              <a:spcBef>
                <a:spcPts val="114"/>
              </a:spcBef>
              <a:tabLst>
                <a:tab pos="676275" algn="l"/>
                <a:tab pos="759460" algn="l"/>
                <a:tab pos="882650" algn="l"/>
                <a:tab pos="1495425" algn="l"/>
                <a:tab pos="1924050" algn="l"/>
                <a:tab pos="2743835" algn="l"/>
                <a:tab pos="3240405" algn="l"/>
                <a:tab pos="3415665" algn="l"/>
                <a:tab pos="4091304" algn="l"/>
                <a:tab pos="4227830" algn="l"/>
                <a:tab pos="4964430" algn="l"/>
                <a:tab pos="4986020" algn="l"/>
                <a:tab pos="5168900" algn="l"/>
                <a:tab pos="5558155" algn="l"/>
                <a:tab pos="5775325" algn="l"/>
              </a:tabLst>
            </a:pPr>
            <a:r>
              <a:rPr sz="2600" spc="170" dirty="0">
                <a:latin typeface="Open Sans"/>
                <a:cs typeface="Open Sans"/>
              </a:rPr>
              <a:t>No,		not	</a:t>
            </a:r>
            <a:r>
              <a:rPr sz="2600" spc="225" dirty="0">
                <a:latin typeface="Open Sans"/>
                <a:cs typeface="Open Sans"/>
              </a:rPr>
              <a:t>currently.</a:t>
            </a:r>
            <a:r>
              <a:rPr lang="en-US" sz="2600" spc="225" dirty="0">
                <a:latin typeface="Open Sans"/>
                <a:cs typeface="Open Sans"/>
              </a:rPr>
              <a:t> </a:t>
            </a:r>
            <a:r>
              <a:rPr sz="2600" spc="225" dirty="0">
                <a:latin typeface="Open Sans"/>
                <a:cs typeface="Open Sans"/>
              </a:rPr>
              <a:t>	</a:t>
            </a:r>
            <a:r>
              <a:rPr sz="2600" spc="125" dirty="0">
                <a:latin typeface="Open Sans"/>
                <a:cs typeface="Open Sans"/>
              </a:rPr>
              <a:t>We	</a:t>
            </a:r>
            <a:r>
              <a:rPr sz="2600" spc="190" dirty="0">
                <a:latin typeface="Open Sans"/>
                <a:cs typeface="Open Sans"/>
              </a:rPr>
              <a:t>don'</a:t>
            </a:r>
            <a:r>
              <a:rPr sz="2600" spc="-420" dirty="0">
                <a:latin typeface="Open Sans"/>
                <a:cs typeface="Open Sans"/>
              </a:rPr>
              <a:t> </a:t>
            </a:r>
            <a:r>
              <a:rPr sz="2600" dirty="0">
                <a:latin typeface="Open Sans"/>
                <a:cs typeface="Open Sans"/>
              </a:rPr>
              <a:t>t	</a:t>
            </a:r>
            <a:r>
              <a:rPr sz="2600" spc="225" dirty="0">
                <a:latin typeface="Open Sans"/>
                <a:cs typeface="Open Sans"/>
              </a:rPr>
              <a:t>anticipate </a:t>
            </a:r>
            <a:r>
              <a:rPr sz="2600" spc="229" dirty="0">
                <a:latin typeface="Open Sans"/>
                <a:cs typeface="Open Sans"/>
              </a:rPr>
              <a:t> </a:t>
            </a:r>
            <a:r>
              <a:rPr sz="2600" spc="254" dirty="0">
                <a:latin typeface="Open Sans"/>
                <a:cs typeface="Open Sans"/>
              </a:rPr>
              <a:t>tha</a:t>
            </a:r>
            <a:r>
              <a:rPr sz="2600" dirty="0">
                <a:latin typeface="Open Sans"/>
                <a:cs typeface="Open Sans"/>
              </a:rPr>
              <a:t>t		</a:t>
            </a:r>
            <a:r>
              <a:rPr sz="2600" spc="254" dirty="0">
                <a:latin typeface="Open Sans"/>
                <a:cs typeface="Open Sans"/>
              </a:rPr>
              <a:t>COVID</a:t>
            </a:r>
            <a:r>
              <a:rPr sz="2600" dirty="0">
                <a:latin typeface="Open Sans"/>
                <a:cs typeface="Open Sans"/>
              </a:rPr>
              <a:t>-</a:t>
            </a:r>
            <a:r>
              <a:rPr sz="2600" spc="-420" dirty="0">
                <a:latin typeface="Open Sans"/>
                <a:cs typeface="Open Sans"/>
              </a:rPr>
              <a:t> </a:t>
            </a:r>
            <a:r>
              <a:rPr sz="2600" spc="254" dirty="0">
                <a:latin typeface="Open Sans"/>
                <a:cs typeface="Open Sans"/>
              </a:rPr>
              <a:t>1</a:t>
            </a:r>
            <a:r>
              <a:rPr sz="2600" dirty="0">
                <a:latin typeface="Open Sans"/>
                <a:cs typeface="Open Sans"/>
              </a:rPr>
              <a:t>9	</a:t>
            </a:r>
            <a:r>
              <a:rPr sz="2600" spc="254" dirty="0">
                <a:latin typeface="Open Sans"/>
                <a:cs typeface="Open Sans"/>
              </a:rPr>
              <a:t>vaccin</a:t>
            </a:r>
            <a:r>
              <a:rPr sz="2600" dirty="0">
                <a:latin typeface="Open Sans"/>
                <a:cs typeface="Open Sans"/>
              </a:rPr>
              <a:t>e		</a:t>
            </a:r>
            <a:r>
              <a:rPr sz="2600" spc="254" dirty="0">
                <a:latin typeface="Open Sans"/>
                <a:cs typeface="Open Sans"/>
              </a:rPr>
              <a:t>wil</a:t>
            </a:r>
            <a:r>
              <a:rPr sz="2600" dirty="0">
                <a:latin typeface="Open Sans"/>
                <a:cs typeface="Open Sans"/>
              </a:rPr>
              <a:t>l		</a:t>
            </a:r>
            <a:r>
              <a:rPr sz="2600" spc="254" dirty="0">
                <a:latin typeface="Open Sans"/>
                <a:cs typeface="Open Sans"/>
              </a:rPr>
              <a:t>b</a:t>
            </a:r>
            <a:r>
              <a:rPr sz="2600" dirty="0">
                <a:latin typeface="Open Sans"/>
                <a:cs typeface="Open Sans"/>
              </a:rPr>
              <a:t>e	</a:t>
            </a:r>
            <a:r>
              <a:rPr sz="2600" spc="254" dirty="0">
                <a:latin typeface="Open Sans"/>
                <a:cs typeface="Open Sans"/>
              </a:rPr>
              <a:t>require</a:t>
            </a:r>
            <a:r>
              <a:rPr sz="2600" dirty="0">
                <a:latin typeface="Open Sans"/>
                <a:cs typeface="Open Sans"/>
              </a:rPr>
              <a:t>d  </a:t>
            </a:r>
            <a:r>
              <a:rPr sz="2600" spc="170" dirty="0">
                <a:latin typeface="Open Sans"/>
                <a:cs typeface="Open Sans"/>
              </a:rPr>
              <a:t>for	</a:t>
            </a:r>
            <a:r>
              <a:rPr sz="2600" spc="210" dirty="0">
                <a:latin typeface="Open Sans"/>
                <a:cs typeface="Open Sans"/>
              </a:rPr>
              <a:t>public	school	</a:t>
            </a:r>
            <a:r>
              <a:rPr sz="2600" spc="220" dirty="0">
                <a:latin typeface="Open Sans"/>
                <a:cs typeface="Open Sans"/>
              </a:rPr>
              <a:t>students	</a:t>
            </a:r>
            <a:r>
              <a:rPr sz="2600" spc="190" dirty="0">
                <a:latin typeface="Open Sans"/>
                <a:cs typeface="Open Sans"/>
              </a:rPr>
              <a:t>this	</a:t>
            </a:r>
            <a:r>
              <a:rPr sz="2600" spc="200" dirty="0">
                <a:latin typeface="Open Sans"/>
                <a:cs typeface="Open Sans"/>
              </a:rPr>
              <a:t>year.</a:t>
            </a:r>
            <a:endParaRPr sz="2600" dirty="0">
              <a:latin typeface="Open Sans"/>
              <a:cs typeface="Open Sans"/>
            </a:endParaRPr>
          </a:p>
          <a:p>
            <a:pPr marL="12700">
              <a:lnSpc>
                <a:spcPts val="3090"/>
              </a:lnSpc>
              <a:tabLst>
                <a:tab pos="1352550" algn="l"/>
                <a:tab pos="3569335" algn="l"/>
                <a:tab pos="6181725" algn="l"/>
              </a:tabLst>
            </a:pPr>
            <a:r>
              <a:rPr sz="2600" spc="210" dirty="0">
                <a:latin typeface="Open Sans"/>
                <a:cs typeface="Open Sans"/>
              </a:rPr>
              <a:t>School	</a:t>
            </a:r>
            <a:r>
              <a:rPr sz="2600" spc="229" dirty="0">
                <a:latin typeface="Open Sans"/>
                <a:cs typeface="Open Sans"/>
              </a:rPr>
              <a:t>vaccination	requirements	</a:t>
            </a:r>
            <a:r>
              <a:rPr sz="2600" spc="170" dirty="0">
                <a:latin typeface="Open Sans"/>
                <a:cs typeface="Open Sans"/>
              </a:rPr>
              <a:t>are</a:t>
            </a:r>
            <a:endParaRPr sz="2600" dirty="0">
              <a:latin typeface="Open Sans"/>
              <a:cs typeface="Open Sans"/>
            </a:endParaRPr>
          </a:p>
          <a:p>
            <a:pPr marL="12700" marR="384810">
              <a:lnSpc>
                <a:spcPts val="3229"/>
              </a:lnSpc>
              <a:spcBef>
                <a:spcPts val="90"/>
              </a:spcBef>
              <a:tabLst>
                <a:tab pos="1229995" algn="l"/>
                <a:tab pos="1725930" algn="l"/>
                <a:tab pos="2265680" algn="l"/>
                <a:tab pos="2819400" algn="l"/>
                <a:tab pos="3541395" algn="l"/>
                <a:tab pos="5825490" algn="l"/>
              </a:tabLst>
            </a:pPr>
            <a:r>
              <a:rPr sz="2600" spc="254" dirty="0">
                <a:latin typeface="Open Sans"/>
                <a:cs typeface="Open Sans"/>
              </a:rPr>
              <a:t>determine</a:t>
            </a:r>
            <a:r>
              <a:rPr sz="2600" dirty="0">
                <a:latin typeface="Open Sans"/>
                <a:cs typeface="Open Sans"/>
              </a:rPr>
              <a:t>d	</a:t>
            </a:r>
            <a:r>
              <a:rPr sz="2600" spc="254" dirty="0">
                <a:latin typeface="Open Sans"/>
                <a:cs typeface="Open Sans"/>
              </a:rPr>
              <a:t>b</a:t>
            </a:r>
            <a:r>
              <a:rPr sz="2600" dirty="0">
                <a:latin typeface="Open Sans"/>
                <a:cs typeface="Open Sans"/>
              </a:rPr>
              <a:t>y	</a:t>
            </a:r>
            <a:r>
              <a:rPr sz="2600" spc="254" dirty="0">
                <a:latin typeface="Open Sans"/>
                <a:cs typeface="Open Sans"/>
              </a:rPr>
              <a:t>th</a:t>
            </a:r>
            <a:r>
              <a:rPr sz="2600" dirty="0">
                <a:latin typeface="Open Sans"/>
                <a:cs typeface="Open Sans"/>
              </a:rPr>
              <a:t>e	</a:t>
            </a:r>
            <a:r>
              <a:rPr sz="2600" spc="254" dirty="0">
                <a:latin typeface="Open Sans"/>
                <a:cs typeface="Open Sans"/>
              </a:rPr>
              <a:t>Washingto</a:t>
            </a:r>
            <a:r>
              <a:rPr sz="2600" dirty="0">
                <a:latin typeface="Open Sans"/>
                <a:cs typeface="Open Sans"/>
              </a:rPr>
              <a:t>n	</a:t>
            </a:r>
            <a:r>
              <a:rPr sz="2600" spc="254" dirty="0">
                <a:latin typeface="Open Sans"/>
                <a:cs typeface="Open Sans"/>
              </a:rPr>
              <a:t>Stat</a:t>
            </a:r>
            <a:r>
              <a:rPr sz="2600" dirty="0">
                <a:latin typeface="Open Sans"/>
                <a:cs typeface="Open Sans"/>
              </a:rPr>
              <a:t>e  </a:t>
            </a:r>
            <a:r>
              <a:rPr sz="2600" spc="200" dirty="0">
                <a:latin typeface="Open Sans"/>
                <a:cs typeface="Open Sans"/>
              </a:rPr>
              <a:t>Board	</a:t>
            </a:r>
            <a:r>
              <a:rPr sz="2600" spc="125" dirty="0">
                <a:latin typeface="Open Sans"/>
                <a:cs typeface="Open Sans"/>
              </a:rPr>
              <a:t>of	</a:t>
            </a:r>
            <a:r>
              <a:rPr sz="2600" spc="215" dirty="0">
                <a:latin typeface="Open Sans"/>
                <a:cs typeface="Open Sans"/>
              </a:rPr>
              <a:t>Health.</a:t>
            </a:r>
            <a:endParaRPr sz="2600" dirty="0">
              <a:latin typeface="Open Sans"/>
              <a:cs typeface="Open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58173" y="3788220"/>
            <a:ext cx="1478915" cy="2250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600" b="1" spc="1445" dirty="0">
                <a:solidFill>
                  <a:srgbClr val="009AE2"/>
                </a:solidFill>
                <a:latin typeface="Tahoma"/>
                <a:cs typeface="Tahoma"/>
              </a:rPr>
              <a:t>A</a:t>
            </a:r>
            <a:endParaRPr sz="14600">
              <a:latin typeface="Tahoma"/>
              <a:cs typeface="Tahom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66603" y="1895647"/>
            <a:ext cx="1633220" cy="2250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600" spc="1410" dirty="0">
                <a:solidFill>
                  <a:srgbClr val="009AE2"/>
                </a:solidFill>
              </a:rPr>
              <a:t>Q</a:t>
            </a:r>
            <a:endParaRPr sz="14600"/>
          </a:p>
        </p:txBody>
      </p:sp>
      <p:sp>
        <p:nvSpPr>
          <p:cNvPr id="9" name="object 9"/>
          <p:cNvSpPr txBox="1"/>
          <p:nvPr/>
        </p:nvSpPr>
        <p:spPr>
          <a:xfrm>
            <a:off x="2509626" y="2419074"/>
            <a:ext cx="7139305" cy="1576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62940" algn="l"/>
                <a:tab pos="1189990" algn="l"/>
                <a:tab pos="3778885" algn="l"/>
              </a:tabLst>
            </a:pPr>
            <a:r>
              <a:rPr sz="3300" b="1" spc="-65" dirty="0">
                <a:latin typeface="Tahoma"/>
                <a:cs typeface="Tahoma"/>
              </a:rPr>
              <a:t>IS	</a:t>
            </a:r>
            <a:r>
              <a:rPr sz="3300" b="1" spc="325" dirty="0">
                <a:latin typeface="Tahoma"/>
                <a:cs typeface="Tahoma"/>
              </a:rPr>
              <a:t>A	</a:t>
            </a:r>
            <a:r>
              <a:rPr sz="3300" b="1" spc="335" dirty="0">
                <a:latin typeface="Tahoma"/>
                <a:cs typeface="Tahoma"/>
              </a:rPr>
              <a:t>COVID-</a:t>
            </a:r>
            <a:r>
              <a:rPr sz="3300" b="1" spc="-635" dirty="0">
                <a:latin typeface="Tahoma"/>
                <a:cs typeface="Tahoma"/>
              </a:rPr>
              <a:t> </a:t>
            </a:r>
            <a:r>
              <a:rPr sz="3300" b="1" spc="-120" dirty="0">
                <a:latin typeface="Tahoma"/>
                <a:cs typeface="Tahoma"/>
              </a:rPr>
              <a:t>19	</a:t>
            </a:r>
            <a:r>
              <a:rPr sz="3300" b="1" spc="385" dirty="0">
                <a:latin typeface="Tahoma"/>
                <a:cs typeface="Tahoma"/>
              </a:rPr>
              <a:t>VACCINE</a:t>
            </a:r>
            <a:endParaRPr sz="33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65"/>
              </a:spcBef>
              <a:tabLst>
                <a:tab pos="2860040" algn="l"/>
                <a:tab pos="4163695" algn="l"/>
                <a:tab pos="5668010" algn="l"/>
              </a:tabLst>
            </a:pPr>
            <a:r>
              <a:rPr sz="3300" b="1" spc="210" dirty="0">
                <a:latin typeface="Tahoma"/>
                <a:cs typeface="Tahoma"/>
              </a:rPr>
              <a:t>REQUIRED</a:t>
            </a:r>
            <a:r>
              <a:rPr lang="en-US" sz="3300" b="1" spc="210" dirty="0">
                <a:latin typeface="Tahoma"/>
                <a:cs typeface="Tahoma"/>
              </a:rPr>
              <a:t> </a:t>
            </a:r>
            <a:r>
              <a:rPr sz="3300" b="1" spc="114" dirty="0">
                <a:latin typeface="Tahoma"/>
                <a:cs typeface="Tahoma"/>
              </a:rPr>
              <a:t>THIS</a:t>
            </a:r>
            <a:r>
              <a:rPr lang="en-US" sz="3300" b="1" spc="114" dirty="0">
                <a:latin typeface="Tahoma"/>
                <a:cs typeface="Tahoma"/>
              </a:rPr>
              <a:t> </a:t>
            </a:r>
            <a:r>
              <a:rPr sz="3300" b="1" spc="345" dirty="0">
                <a:latin typeface="Tahoma"/>
                <a:cs typeface="Tahoma"/>
              </a:rPr>
              <a:t>YEAR</a:t>
            </a:r>
            <a:r>
              <a:rPr lang="en-US" sz="3300" b="1" spc="345" dirty="0">
                <a:latin typeface="Tahoma"/>
                <a:cs typeface="Tahoma"/>
              </a:rPr>
              <a:t> </a:t>
            </a:r>
            <a:r>
              <a:rPr sz="3300" b="1" spc="310" dirty="0">
                <a:latin typeface="Tahoma"/>
                <a:cs typeface="Tahoma"/>
              </a:rPr>
              <a:t>FOR</a:t>
            </a:r>
            <a:endParaRPr sz="33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  <a:tabLst>
                <a:tab pos="1971675" algn="l"/>
                <a:tab pos="4267835" algn="l"/>
              </a:tabLst>
            </a:pPr>
            <a:r>
              <a:rPr sz="3300" b="1" spc="355" dirty="0">
                <a:latin typeface="Tahoma"/>
                <a:cs typeface="Tahoma"/>
              </a:rPr>
              <a:t>P</a:t>
            </a:r>
            <a:r>
              <a:rPr sz="3300" b="1" spc="345" dirty="0">
                <a:latin typeface="Tahoma"/>
                <a:cs typeface="Tahoma"/>
              </a:rPr>
              <a:t>U</a:t>
            </a:r>
            <a:r>
              <a:rPr sz="3300" b="1" spc="260" dirty="0">
                <a:latin typeface="Tahoma"/>
                <a:cs typeface="Tahoma"/>
              </a:rPr>
              <a:t>B</a:t>
            </a:r>
            <a:r>
              <a:rPr sz="3300" b="1" spc="305" dirty="0">
                <a:latin typeface="Tahoma"/>
                <a:cs typeface="Tahoma"/>
              </a:rPr>
              <a:t>L</a:t>
            </a:r>
            <a:r>
              <a:rPr sz="3300" b="1" spc="-250" dirty="0">
                <a:latin typeface="Tahoma"/>
                <a:cs typeface="Tahoma"/>
              </a:rPr>
              <a:t>I</a:t>
            </a:r>
            <a:r>
              <a:rPr sz="3300" b="1" spc="280" dirty="0">
                <a:latin typeface="Tahoma"/>
                <a:cs typeface="Tahoma"/>
              </a:rPr>
              <a:t>C</a:t>
            </a:r>
            <a:r>
              <a:rPr sz="3300" b="1" dirty="0">
                <a:latin typeface="Tahoma"/>
                <a:cs typeface="Tahoma"/>
              </a:rPr>
              <a:t>	</a:t>
            </a:r>
            <a:r>
              <a:rPr sz="3300" b="1" spc="455" dirty="0">
                <a:latin typeface="Tahoma"/>
                <a:cs typeface="Tahoma"/>
              </a:rPr>
              <a:t>S</a:t>
            </a:r>
            <a:r>
              <a:rPr sz="3300" b="1" spc="610" dirty="0">
                <a:latin typeface="Tahoma"/>
                <a:cs typeface="Tahoma"/>
              </a:rPr>
              <a:t>C</a:t>
            </a:r>
            <a:r>
              <a:rPr sz="3300" b="1" spc="320" dirty="0">
                <a:latin typeface="Tahoma"/>
                <a:cs typeface="Tahoma"/>
              </a:rPr>
              <a:t>H</a:t>
            </a:r>
            <a:r>
              <a:rPr sz="3300" b="1" spc="680" dirty="0">
                <a:latin typeface="Tahoma"/>
                <a:cs typeface="Tahoma"/>
              </a:rPr>
              <a:t>OO</a:t>
            </a:r>
            <a:r>
              <a:rPr sz="3300" b="1" spc="-25" dirty="0">
                <a:latin typeface="Tahoma"/>
                <a:cs typeface="Tahoma"/>
              </a:rPr>
              <a:t>L</a:t>
            </a:r>
            <a:r>
              <a:rPr sz="3300" b="1" dirty="0">
                <a:latin typeface="Tahoma"/>
                <a:cs typeface="Tahoma"/>
              </a:rPr>
              <a:t>	</a:t>
            </a:r>
            <a:r>
              <a:rPr sz="3300" b="1" spc="455" dirty="0">
                <a:latin typeface="Tahoma"/>
                <a:cs typeface="Tahoma"/>
              </a:rPr>
              <a:t>S</a:t>
            </a:r>
            <a:r>
              <a:rPr sz="3300" b="1" spc="275" dirty="0">
                <a:latin typeface="Tahoma"/>
                <a:cs typeface="Tahoma"/>
              </a:rPr>
              <a:t>T</a:t>
            </a:r>
            <a:r>
              <a:rPr sz="3300" b="1" spc="345" dirty="0">
                <a:latin typeface="Tahoma"/>
                <a:cs typeface="Tahoma"/>
              </a:rPr>
              <a:t>U</a:t>
            </a:r>
            <a:r>
              <a:rPr sz="3300" b="1" spc="265" dirty="0">
                <a:latin typeface="Tahoma"/>
                <a:cs typeface="Tahoma"/>
              </a:rPr>
              <a:t>D</a:t>
            </a:r>
            <a:r>
              <a:rPr sz="3300" b="1" spc="210" dirty="0">
                <a:latin typeface="Tahoma"/>
                <a:cs typeface="Tahoma"/>
              </a:rPr>
              <a:t>E</a:t>
            </a:r>
            <a:r>
              <a:rPr sz="3300" b="1" spc="509" dirty="0">
                <a:latin typeface="Tahoma"/>
                <a:cs typeface="Tahoma"/>
              </a:rPr>
              <a:t>N</a:t>
            </a:r>
            <a:r>
              <a:rPr sz="3300" b="1" spc="275" dirty="0">
                <a:latin typeface="Tahoma"/>
                <a:cs typeface="Tahoma"/>
              </a:rPr>
              <a:t>T</a:t>
            </a:r>
            <a:r>
              <a:rPr sz="3300" b="1" spc="455" dirty="0">
                <a:latin typeface="Tahoma"/>
                <a:cs typeface="Tahoma"/>
              </a:rPr>
              <a:t>S</a:t>
            </a:r>
            <a:r>
              <a:rPr sz="3300" b="1" spc="95" dirty="0">
                <a:latin typeface="Tahoma"/>
                <a:cs typeface="Tahoma"/>
              </a:rPr>
              <a:t>?</a:t>
            </a:r>
            <a:endParaRPr sz="33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8206" y="4472199"/>
            <a:ext cx="5438140" cy="121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845" marR="5080" indent="-17780">
              <a:lnSpc>
                <a:spcPts val="4800"/>
              </a:lnSpc>
              <a:tabLst>
                <a:tab pos="1477645" algn="l"/>
                <a:tab pos="1806575" algn="l"/>
                <a:tab pos="2418715" algn="l"/>
                <a:tab pos="3637279" algn="l"/>
              </a:tabLst>
            </a:pPr>
            <a:r>
              <a:rPr sz="3800" spc="395" dirty="0">
                <a:solidFill>
                  <a:srgbClr val="000000"/>
                </a:solidFill>
              </a:rPr>
              <a:t>H</a:t>
            </a:r>
            <a:r>
              <a:rPr sz="3800" spc="785" dirty="0">
                <a:solidFill>
                  <a:srgbClr val="000000"/>
                </a:solidFill>
              </a:rPr>
              <a:t>A</a:t>
            </a:r>
            <a:r>
              <a:rPr sz="3800" spc="819" dirty="0">
                <a:solidFill>
                  <a:srgbClr val="000000"/>
                </a:solidFill>
              </a:rPr>
              <a:t>V</a:t>
            </a:r>
            <a:r>
              <a:rPr sz="3800" spc="-114" dirty="0">
                <a:solidFill>
                  <a:srgbClr val="000000"/>
                </a:solidFill>
              </a:rPr>
              <a:t>E</a:t>
            </a:r>
            <a:r>
              <a:rPr sz="3800" dirty="0">
                <a:solidFill>
                  <a:srgbClr val="000000"/>
                </a:solidFill>
              </a:rPr>
              <a:t>	</a:t>
            </a:r>
            <a:r>
              <a:rPr sz="3800" spc="405" dirty="0">
                <a:solidFill>
                  <a:srgbClr val="000000"/>
                </a:solidFill>
              </a:rPr>
              <a:t>A</a:t>
            </a:r>
            <a:r>
              <a:rPr sz="3800" dirty="0">
                <a:solidFill>
                  <a:srgbClr val="000000"/>
                </a:solidFill>
              </a:rPr>
              <a:t>	</a:t>
            </a:r>
            <a:r>
              <a:rPr sz="3800" spc="775" dirty="0">
                <a:solidFill>
                  <a:srgbClr val="000000"/>
                </a:solidFill>
              </a:rPr>
              <a:t>Q</a:t>
            </a:r>
            <a:r>
              <a:rPr sz="3800" spc="425" dirty="0">
                <a:solidFill>
                  <a:srgbClr val="000000"/>
                </a:solidFill>
              </a:rPr>
              <a:t>U</a:t>
            </a:r>
            <a:r>
              <a:rPr sz="3800" spc="265" dirty="0">
                <a:solidFill>
                  <a:srgbClr val="000000"/>
                </a:solidFill>
              </a:rPr>
              <a:t>E</a:t>
            </a:r>
            <a:r>
              <a:rPr sz="3800" spc="550" dirty="0">
                <a:solidFill>
                  <a:srgbClr val="000000"/>
                </a:solidFill>
              </a:rPr>
              <a:t>S</a:t>
            </a:r>
            <a:r>
              <a:rPr sz="3800" spc="335" dirty="0">
                <a:solidFill>
                  <a:srgbClr val="000000"/>
                </a:solidFill>
              </a:rPr>
              <a:t>T</a:t>
            </a:r>
            <a:r>
              <a:rPr sz="3800" spc="-280" dirty="0">
                <a:solidFill>
                  <a:srgbClr val="000000"/>
                </a:solidFill>
              </a:rPr>
              <a:t>I</a:t>
            </a:r>
            <a:r>
              <a:rPr sz="3800" spc="815" dirty="0">
                <a:solidFill>
                  <a:srgbClr val="000000"/>
                </a:solidFill>
              </a:rPr>
              <a:t>O</a:t>
            </a:r>
            <a:r>
              <a:rPr sz="3800" spc="140" dirty="0">
                <a:solidFill>
                  <a:srgbClr val="000000"/>
                </a:solidFill>
              </a:rPr>
              <a:t>N  </a:t>
            </a:r>
            <a:r>
              <a:rPr sz="3800" spc="465" dirty="0">
                <a:solidFill>
                  <a:srgbClr val="000000"/>
                </a:solidFill>
              </a:rPr>
              <a:t>NOT	</a:t>
            </a:r>
            <a:r>
              <a:rPr sz="3800" spc="200" dirty="0">
                <a:solidFill>
                  <a:srgbClr val="000000"/>
                </a:solidFill>
              </a:rPr>
              <a:t>LISTED	</a:t>
            </a:r>
            <a:r>
              <a:rPr sz="3800" spc="285" dirty="0">
                <a:solidFill>
                  <a:srgbClr val="000000"/>
                </a:solidFill>
              </a:rPr>
              <a:t>HERE?</a:t>
            </a:r>
            <a:endParaRPr sz="3800"/>
          </a:p>
        </p:txBody>
      </p:sp>
      <p:sp>
        <p:nvSpPr>
          <p:cNvPr id="3" name="object 3"/>
          <p:cNvSpPr/>
          <p:nvPr/>
        </p:nvSpPr>
        <p:spPr>
          <a:xfrm>
            <a:off x="4571631" y="2024201"/>
            <a:ext cx="1001394" cy="1552575"/>
          </a:xfrm>
          <a:custGeom>
            <a:avLst/>
            <a:gdLst/>
            <a:ahLst/>
            <a:cxnLst/>
            <a:rect l="l" t="t" r="r" b="b"/>
            <a:pathLst>
              <a:path w="1001395" h="1552575">
                <a:moveTo>
                  <a:pt x="728116" y="45643"/>
                </a:moveTo>
                <a:lnTo>
                  <a:pt x="724547" y="27889"/>
                </a:lnTo>
                <a:lnTo>
                  <a:pt x="714794" y="13373"/>
                </a:lnTo>
                <a:lnTo>
                  <a:pt x="700328" y="3594"/>
                </a:lnTo>
                <a:lnTo>
                  <a:pt x="682612" y="0"/>
                </a:lnTo>
                <a:lnTo>
                  <a:pt x="409575" y="0"/>
                </a:lnTo>
                <a:lnTo>
                  <a:pt x="391858" y="3594"/>
                </a:lnTo>
                <a:lnTo>
                  <a:pt x="377393" y="13373"/>
                </a:lnTo>
                <a:lnTo>
                  <a:pt x="367639" y="27889"/>
                </a:lnTo>
                <a:lnTo>
                  <a:pt x="364058" y="45643"/>
                </a:lnTo>
                <a:lnTo>
                  <a:pt x="367639" y="63398"/>
                </a:lnTo>
                <a:lnTo>
                  <a:pt x="377393" y="77914"/>
                </a:lnTo>
                <a:lnTo>
                  <a:pt x="391858" y="87693"/>
                </a:lnTo>
                <a:lnTo>
                  <a:pt x="409575" y="91287"/>
                </a:lnTo>
                <a:lnTo>
                  <a:pt x="682612" y="91287"/>
                </a:lnTo>
                <a:lnTo>
                  <a:pt x="700328" y="87693"/>
                </a:lnTo>
                <a:lnTo>
                  <a:pt x="714794" y="77914"/>
                </a:lnTo>
                <a:lnTo>
                  <a:pt x="724547" y="63398"/>
                </a:lnTo>
                <a:lnTo>
                  <a:pt x="728116" y="45643"/>
                </a:lnTo>
                <a:close/>
              </a:path>
              <a:path w="1001395" h="1552575">
                <a:moveTo>
                  <a:pt x="1001001" y="962939"/>
                </a:moveTo>
                <a:lnTo>
                  <a:pt x="1000340" y="949693"/>
                </a:lnTo>
                <a:lnTo>
                  <a:pt x="995908" y="937209"/>
                </a:lnTo>
                <a:lnTo>
                  <a:pt x="987882" y="926325"/>
                </a:lnTo>
                <a:lnTo>
                  <a:pt x="845896" y="783932"/>
                </a:lnTo>
                <a:lnTo>
                  <a:pt x="845896" y="913091"/>
                </a:lnTo>
                <a:lnTo>
                  <a:pt x="591693" y="913091"/>
                </a:lnTo>
                <a:lnTo>
                  <a:pt x="552462" y="935634"/>
                </a:lnTo>
                <a:lnTo>
                  <a:pt x="546138" y="958176"/>
                </a:lnTo>
                <a:lnTo>
                  <a:pt x="547471" y="969822"/>
                </a:lnTo>
                <a:lnTo>
                  <a:pt x="551827" y="980909"/>
                </a:lnTo>
                <a:lnTo>
                  <a:pt x="756335" y="1349959"/>
                </a:lnTo>
                <a:lnTo>
                  <a:pt x="564756" y="1446085"/>
                </a:lnTo>
                <a:lnTo>
                  <a:pt x="408813" y="1164475"/>
                </a:lnTo>
                <a:lnTo>
                  <a:pt x="358419" y="1073467"/>
                </a:lnTo>
                <a:lnTo>
                  <a:pt x="352717" y="1065377"/>
                </a:lnTo>
                <a:lnTo>
                  <a:pt x="321564" y="1049921"/>
                </a:lnTo>
                <a:lnTo>
                  <a:pt x="318554" y="1049921"/>
                </a:lnTo>
                <a:lnTo>
                  <a:pt x="91020" y="1216050"/>
                </a:lnTo>
                <a:lnTo>
                  <a:pt x="91020" y="156006"/>
                </a:lnTo>
                <a:lnTo>
                  <a:pt x="845896" y="913091"/>
                </a:lnTo>
                <a:lnTo>
                  <a:pt x="845896" y="783932"/>
                </a:lnTo>
                <a:lnTo>
                  <a:pt x="219811" y="156006"/>
                </a:lnTo>
                <a:lnTo>
                  <a:pt x="77736" y="13512"/>
                </a:lnTo>
                <a:lnTo>
                  <a:pt x="66840" y="5499"/>
                </a:lnTo>
                <a:lnTo>
                  <a:pt x="54394" y="1054"/>
                </a:lnTo>
                <a:lnTo>
                  <a:pt x="41211" y="368"/>
                </a:lnTo>
                <a:lnTo>
                  <a:pt x="28130" y="3657"/>
                </a:lnTo>
                <a:lnTo>
                  <a:pt x="16548" y="10617"/>
                </a:lnTo>
                <a:lnTo>
                  <a:pt x="7683" y="20459"/>
                </a:lnTo>
                <a:lnTo>
                  <a:pt x="2006" y="32448"/>
                </a:lnTo>
                <a:lnTo>
                  <a:pt x="0" y="45821"/>
                </a:lnTo>
                <a:lnTo>
                  <a:pt x="0" y="1309712"/>
                </a:lnTo>
                <a:lnTo>
                  <a:pt x="25577" y="1350695"/>
                </a:lnTo>
                <a:lnTo>
                  <a:pt x="50304" y="1355102"/>
                </a:lnTo>
                <a:lnTo>
                  <a:pt x="62458" y="1352080"/>
                </a:lnTo>
                <a:lnTo>
                  <a:pt x="73456" y="1345666"/>
                </a:lnTo>
                <a:lnTo>
                  <a:pt x="238760" y="1216050"/>
                </a:lnTo>
                <a:lnTo>
                  <a:pt x="304546" y="1164475"/>
                </a:lnTo>
                <a:lnTo>
                  <a:pt x="506234" y="1528508"/>
                </a:lnTo>
                <a:lnTo>
                  <a:pt x="546087" y="1551965"/>
                </a:lnTo>
                <a:lnTo>
                  <a:pt x="552919" y="1551965"/>
                </a:lnTo>
                <a:lnTo>
                  <a:pt x="767981" y="1446085"/>
                </a:lnTo>
                <a:lnTo>
                  <a:pt x="839520" y="1410208"/>
                </a:lnTo>
                <a:lnTo>
                  <a:pt x="864438" y="1373822"/>
                </a:lnTo>
                <a:lnTo>
                  <a:pt x="864400" y="1364653"/>
                </a:lnTo>
                <a:lnTo>
                  <a:pt x="862571" y="1355699"/>
                </a:lnTo>
                <a:lnTo>
                  <a:pt x="859002" y="1347228"/>
                </a:lnTo>
                <a:lnTo>
                  <a:pt x="668959" y="1004277"/>
                </a:lnTo>
                <a:lnTo>
                  <a:pt x="955662" y="1004277"/>
                </a:lnTo>
                <a:lnTo>
                  <a:pt x="968984" y="1002271"/>
                </a:lnTo>
                <a:lnTo>
                  <a:pt x="980909" y="996581"/>
                </a:lnTo>
                <a:lnTo>
                  <a:pt x="990727" y="987679"/>
                </a:lnTo>
                <a:lnTo>
                  <a:pt x="997712" y="976071"/>
                </a:lnTo>
                <a:lnTo>
                  <a:pt x="1001001" y="962939"/>
                </a:lnTo>
                <a:close/>
              </a:path>
            </a:pathLst>
          </a:custGeom>
          <a:solidFill>
            <a:srgbClr val="33A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1643" y="1385230"/>
            <a:ext cx="91440" cy="365125"/>
          </a:xfrm>
          <a:custGeom>
            <a:avLst/>
            <a:gdLst/>
            <a:ahLst/>
            <a:cxnLst/>
            <a:rect l="l" t="t" r="r" b="b"/>
            <a:pathLst>
              <a:path w="91439" h="365125">
                <a:moveTo>
                  <a:pt x="45507" y="365124"/>
                </a:moveTo>
                <a:lnTo>
                  <a:pt x="27799" y="361536"/>
                </a:lnTo>
                <a:lnTo>
                  <a:pt x="13333" y="351752"/>
                </a:lnTo>
                <a:lnTo>
                  <a:pt x="3578" y="337244"/>
                </a:lnTo>
                <a:lnTo>
                  <a:pt x="0" y="319484"/>
                </a:lnTo>
                <a:lnTo>
                  <a:pt x="0" y="45640"/>
                </a:lnTo>
                <a:lnTo>
                  <a:pt x="3578" y="27880"/>
                </a:lnTo>
                <a:lnTo>
                  <a:pt x="13333" y="13372"/>
                </a:lnTo>
                <a:lnTo>
                  <a:pt x="27799" y="3588"/>
                </a:lnTo>
                <a:lnTo>
                  <a:pt x="45507" y="0"/>
                </a:lnTo>
                <a:lnTo>
                  <a:pt x="63215" y="3588"/>
                </a:lnTo>
                <a:lnTo>
                  <a:pt x="77680" y="13372"/>
                </a:lnTo>
                <a:lnTo>
                  <a:pt x="87436" y="27880"/>
                </a:lnTo>
                <a:lnTo>
                  <a:pt x="91014" y="45640"/>
                </a:lnTo>
                <a:lnTo>
                  <a:pt x="91014" y="319484"/>
                </a:lnTo>
                <a:lnTo>
                  <a:pt x="87436" y="337244"/>
                </a:lnTo>
                <a:lnTo>
                  <a:pt x="77680" y="351752"/>
                </a:lnTo>
                <a:lnTo>
                  <a:pt x="63215" y="361536"/>
                </a:lnTo>
                <a:lnTo>
                  <a:pt x="45507" y="365124"/>
                </a:lnTo>
                <a:close/>
              </a:path>
            </a:pathLst>
          </a:custGeom>
          <a:solidFill>
            <a:srgbClr val="33A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34541" y="2024199"/>
            <a:ext cx="364490" cy="91440"/>
          </a:xfrm>
          <a:custGeom>
            <a:avLst/>
            <a:gdLst/>
            <a:ahLst/>
            <a:cxnLst/>
            <a:rect l="l" t="t" r="r" b="b"/>
            <a:pathLst>
              <a:path w="364489" h="91439">
                <a:moveTo>
                  <a:pt x="318551" y="91281"/>
                </a:moveTo>
                <a:lnTo>
                  <a:pt x="45507" y="91281"/>
                </a:lnTo>
                <a:lnTo>
                  <a:pt x="27799" y="87692"/>
                </a:lnTo>
                <a:lnTo>
                  <a:pt x="13333" y="77908"/>
                </a:lnTo>
                <a:lnTo>
                  <a:pt x="3578" y="63400"/>
                </a:lnTo>
                <a:lnTo>
                  <a:pt x="0" y="45640"/>
                </a:lnTo>
                <a:lnTo>
                  <a:pt x="3578" y="27880"/>
                </a:lnTo>
                <a:lnTo>
                  <a:pt x="13333" y="13372"/>
                </a:lnTo>
                <a:lnTo>
                  <a:pt x="27799" y="3588"/>
                </a:lnTo>
                <a:lnTo>
                  <a:pt x="45507" y="0"/>
                </a:lnTo>
                <a:lnTo>
                  <a:pt x="318551" y="0"/>
                </a:lnTo>
                <a:lnTo>
                  <a:pt x="336259" y="3588"/>
                </a:lnTo>
                <a:lnTo>
                  <a:pt x="350724" y="13372"/>
                </a:lnTo>
                <a:lnTo>
                  <a:pt x="360480" y="27880"/>
                </a:lnTo>
                <a:lnTo>
                  <a:pt x="364058" y="45640"/>
                </a:lnTo>
                <a:lnTo>
                  <a:pt x="360480" y="63400"/>
                </a:lnTo>
                <a:lnTo>
                  <a:pt x="350724" y="77908"/>
                </a:lnTo>
                <a:lnTo>
                  <a:pt x="336259" y="87692"/>
                </a:lnTo>
                <a:lnTo>
                  <a:pt x="318551" y="91281"/>
                </a:lnTo>
                <a:close/>
              </a:path>
            </a:pathLst>
          </a:custGeom>
          <a:solidFill>
            <a:srgbClr val="33A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21098" y="1572425"/>
            <a:ext cx="284480" cy="285115"/>
          </a:xfrm>
          <a:custGeom>
            <a:avLst/>
            <a:gdLst/>
            <a:ahLst/>
            <a:cxnLst/>
            <a:rect l="l" t="t" r="r" b="b"/>
            <a:pathLst>
              <a:path w="284479" h="285114">
                <a:moveTo>
                  <a:pt x="238663" y="284820"/>
                </a:moveTo>
                <a:lnTo>
                  <a:pt x="13310" y="77885"/>
                </a:lnTo>
                <a:lnTo>
                  <a:pt x="0" y="45617"/>
                </a:lnTo>
                <a:lnTo>
                  <a:pt x="3327" y="28439"/>
                </a:lnTo>
                <a:lnTo>
                  <a:pt x="13310" y="13349"/>
                </a:lnTo>
                <a:lnTo>
                  <a:pt x="28356" y="3337"/>
                </a:lnTo>
                <a:lnTo>
                  <a:pt x="45484" y="0"/>
                </a:lnTo>
                <a:lnTo>
                  <a:pt x="62612" y="3337"/>
                </a:lnTo>
                <a:lnTo>
                  <a:pt x="77658" y="13349"/>
                </a:lnTo>
                <a:lnTo>
                  <a:pt x="270791" y="206957"/>
                </a:lnTo>
                <a:lnTo>
                  <a:pt x="280774" y="222047"/>
                </a:lnTo>
                <a:lnTo>
                  <a:pt x="284102" y="239225"/>
                </a:lnTo>
                <a:lnTo>
                  <a:pt x="280774" y="256403"/>
                </a:lnTo>
                <a:lnTo>
                  <a:pt x="247356" y="283995"/>
                </a:lnTo>
                <a:lnTo>
                  <a:pt x="238663" y="284820"/>
                </a:lnTo>
                <a:close/>
              </a:path>
            </a:pathLst>
          </a:custGeom>
          <a:solidFill>
            <a:srgbClr val="33A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21098" y="2282502"/>
            <a:ext cx="284480" cy="285115"/>
          </a:xfrm>
          <a:custGeom>
            <a:avLst/>
            <a:gdLst/>
            <a:ahLst/>
            <a:cxnLst/>
            <a:rect l="l" t="t" r="r" b="b"/>
            <a:pathLst>
              <a:path w="284479" h="285114">
                <a:moveTo>
                  <a:pt x="45530" y="284820"/>
                </a:moveTo>
                <a:lnTo>
                  <a:pt x="3327" y="256403"/>
                </a:lnTo>
                <a:lnTo>
                  <a:pt x="0" y="239225"/>
                </a:lnTo>
                <a:lnTo>
                  <a:pt x="3327" y="222047"/>
                </a:lnTo>
                <a:lnTo>
                  <a:pt x="13310" y="206957"/>
                </a:lnTo>
                <a:lnTo>
                  <a:pt x="206443" y="13349"/>
                </a:lnTo>
                <a:lnTo>
                  <a:pt x="221489" y="3337"/>
                </a:lnTo>
                <a:lnTo>
                  <a:pt x="238617" y="0"/>
                </a:lnTo>
                <a:lnTo>
                  <a:pt x="255745" y="3337"/>
                </a:lnTo>
                <a:lnTo>
                  <a:pt x="270791" y="13349"/>
                </a:lnTo>
                <a:lnTo>
                  <a:pt x="280774" y="28439"/>
                </a:lnTo>
                <a:lnTo>
                  <a:pt x="284102" y="45617"/>
                </a:lnTo>
                <a:lnTo>
                  <a:pt x="280774" y="62795"/>
                </a:lnTo>
                <a:lnTo>
                  <a:pt x="77658" y="271493"/>
                </a:lnTo>
                <a:lnTo>
                  <a:pt x="45530" y="284820"/>
                </a:lnTo>
                <a:close/>
              </a:path>
            </a:pathLst>
          </a:custGeom>
          <a:solidFill>
            <a:srgbClr val="33A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29009" y="1572357"/>
            <a:ext cx="284480" cy="285115"/>
          </a:xfrm>
          <a:custGeom>
            <a:avLst/>
            <a:gdLst/>
            <a:ahLst/>
            <a:cxnLst/>
            <a:rect l="l" t="t" r="r" b="b"/>
            <a:pathLst>
              <a:path w="284479" h="285114">
                <a:moveTo>
                  <a:pt x="45530" y="284888"/>
                </a:moveTo>
                <a:lnTo>
                  <a:pt x="3327" y="256471"/>
                </a:lnTo>
                <a:lnTo>
                  <a:pt x="0" y="239293"/>
                </a:lnTo>
                <a:lnTo>
                  <a:pt x="3327" y="222115"/>
                </a:lnTo>
                <a:lnTo>
                  <a:pt x="13310" y="207025"/>
                </a:lnTo>
                <a:lnTo>
                  <a:pt x="206443" y="13418"/>
                </a:lnTo>
                <a:lnTo>
                  <a:pt x="221542" y="3354"/>
                </a:lnTo>
                <a:lnTo>
                  <a:pt x="238697" y="0"/>
                </a:lnTo>
                <a:lnTo>
                  <a:pt x="255834" y="3354"/>
                </a:lnTo>
                <a:lnTo>
                  <a:pt x="270882" y="13418"/>
                </a:lnTo>
                <a:lnTo>
                  <a:pt x="280865" y="28546"/>
                </a:lnTo>
                <a:lnTo>
                  <a:pt x="284193" y="45720"/>
                </a:lnTo>
                <a:lnTo>
                  <a:pt x="280865" y="62877"/>
                </a:lnTo>
                <a:lnTo>
                  <a:pt x="77749" y="271561"/>
                </a:lnTo>
                <a:lnTo>
                  <a:pt x="45530" y="284888"/>
                </a:lnTo>
                <a:close/>
              </a:path>
            </a:pathLst>
          </a:custGeom>
          <a:solidFill>
            <a:srgbClr val="33A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48670" y="8335404"/>
            <a:ext cx="3390899" cy="723899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572516" y="6382304"/>
            <a:ext cx="9081946" cy="1636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  <a:tabLst>
                <a:tab pos="826769" algn="l"/>
                <a:tab pos="2111375" algn="l"/>
              </a:tabLst>
            </a:pPr>
            <a:r>
              <a:rPr sz="2600" b="1" spc="140" dirty="0">
                <a:latin typeface="Tahoma"/>
                <a:cs typeface="Tahoma"/>
              </a:rPr>
              <a:t>SEE	</a:t>
            </a:r>
            <a:r>
              <a:rPr sz="2600" b="1" spc="265" dirty="0">
                <a:latin typeface="Tahoma"/>
                <a:cs typeface="Tahoma"/>
              </a:rPr>
              <a:t>MORE	</a:t>
            </a:r>
            <a:r>
              <a:rPr sz="2600" b="1" spc="310" dirty="0">
                <a:latin typeface="Tahoma"/>
                <a:cs typeface="Tahoma"/>
              </a:rPr>
              <a:t>FAQS:</a:t>
            </a:r>
            <a:endParaRPr sz="26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750" dirty="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lang="en-US" sz="2600" b="1" spc="490" dirty="0">
                <a:latin typeface="Tahoma"/>
                <a:cs typeface="Tahoma"/>
                <a:hlinkClick r:id="rId3"/>
              </a:rPr>
              <a:t>KINGCOUNTY.GOV/COVID/SCHOOLS/FAQ</a:t>
            </a:r>
          </a:p>
          <a:p>
            <a:pPr algn="ctr">
              <a:lnSpc>
                <a:spcPct val="100000"/>
              </a:lnSpc>
            </a:pPr>
            <a:r>
              <a:rPr lang="en-US" sz="2600" spc="265" dirty="0">
                <a:latin typeface="Tahoma"/>
                <a:cs typeface="Tahoma"/>
              </a:rPr>
              <a:t>(Website available in English only)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A484F3BE623D46A591F34B6635B4DC" ma:contentTypeVersion="6" ma:contentTypeDescription="Create a new document." ma:contentTypeScope="" ma:versionID="861a45b0b8dfb3fbf7c985da4096140c">
  <xsd:schema xmlns:xsd="http://www.w3.org/2001/XMLSchema" xmlns:xs="http://www.w3.org/2001/XMLSchema" xmlns:p="http://schemas.microsoft.com/office/2006/metadata/properties" xmlns:ns2="33bb504c-1809-4a9c-ac85-049493f9acf2" xmlns:ns3="c3041304-8ba1-4e94-876d-5f608309101f" targetNamespace="http://schemas.microsoft.com/office/2006/metadata/properties" ma:root="true" ma:fieldsID="34884c19185684b8872651654c9189a5" ns2:_="" ns3:_="">
    <xsd:import namespace="33bb504c-1809-4a9c-ac85-049493f9acf2"/>
    <xsd:import namespace="c3041304-8ba1-4e94-876d-5f60830910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bb504c-1809-4a9c-ac85-049493f9ac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041304-8ba1-4e94-876d-5f608309101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CCB17E-669B-48D5-8BC7-4B64A767719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1492B37-A1C1-4AF8-BA77-0E93D852AF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EA3763-8EAA-49C4-BD7E-562DFA275B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bb504c-1809-4a9c-ac85-049493f9acf2"/>
    <ds:schemaRef ds:uri="c3041304-8ba1-4e94-876d-5f60830910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413</Words>
  <Application>Microsoft Office PowerPoint</Application>
  <PresentationFormat>Custom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Open Sans</vt:lpstr>
      <vt:lpstr>Tahoma</vt:lpstr>
      <vt:lpstr>Trebuchet MS</vt:lpstr>
      <vt:lpstr>Office Theme</vt:lpstr>
      <vt:lpstr>PARENT Q&amp; A RETURNING  TO SCHOOL</vt:lpstr>
      <vt:lpstr>PowerPoint Presentation</vt:lpstr>
      <vt:lpstr>WHAT ARE SCHOOLS DOING  TO PREPARE FOR IN- PERSON  LEARNING?</vt:lpstr>
      <vt:lpstr>IS THERE A HIGHER RISK IN  SCHOOLS WHERE YOUNGER  KIDS ARE UNVACCINATED?</vt:lpstr>
      <vt:lpstr>Q</vt:lpstr>
      <vt:lpstr>HAVE A QUESTION  NOT LISTED HERE?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toolkit Q&amp;A</dc:title>
  <dc:creator>Public Health</dc:creator>
  <cp:keywords>DAEoN9w2un4,BABQDsnjYLE</cp:keywords>
  <cp:lastModifiedBy>Raspet, Haley</cp:lastModifiedBy>
  <cp:revision>2</cp:revision>
  <dcterms:created xsi:type="dcterms:W3CDTF">2021-08-31T00:22:43Z</dcterms:created>
  <dcterms:modified xsi:type="dcterms:W3CDTF">2021-09-13T23:36:45Z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2021-08-31T00:00:00Z</vt:filetime>
  </property>
  <property fmtid="{D5CDD505-2E9C-101B-9397-08002B2CF9AE}" pid="3" name="Creator">
    <vt:lpwstr>Canva</vt:lpwstr>
  </property>
  <property fmtid="{D5CDD505-2E9C-101B-9397-08002B2CF9AE}" pid="4" name="LastSaved">
    <vt:filetime>2021-08-31T00:00:00Z</vt:filetime>
  </property>
  <property fmtid="{D5CDD505-2E9C-101B-9397-08002B2CF9AE}" pid="5" name="ContentTypeId">
    <vt:lpwstr>0x01010028A484F3BE623D46A591F34B6635B4DC</vt:lpwstr>
  </property>
</Properties>
</file>