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8953500" cy="7505700"/>
  <p:notesSz cx="8953500" cy="750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74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ons, Andie" userId="S::andie.lyons@kingcounty.gov::fa7f4d3e-50e2-453b-9ac9-fbaaff25c22f" providerId="AD" clId="Web-{A9B62E2A-FECD-139C-324D-A20E916EFF65}"/>
    <pc:docChg chg="modSld">
      <pc:chgData name="Lyons, Andie" userId="S::andie.lyons@kingcounty.gov::fa7f4d3e-50e2-453b-9ac9-fbaaff25c22f" providerId="AD" clId="Web-{A9B62E2A-FECD-139C-324D-A20E916EFF65}" dt="2021-09-09T22:45:57.453" v="0" actId="1076"/>
      <pc:docMkLst>
        <pc:docMk/>
      </pc:docMkLst>
      <pc:sldChg chg="modSp">
        <pc:chgData name="Lyons, Andie" userId="S::andie.lyons@kingcounty.gov::fa7f4d3e-50e2-453b-9ac9-fbaaff25c22f" providerId="AD" clId="Web-{A9B62E2A-FECD-139C-324D-A20E916EFF65}" dt="2021-09-09T22:45:57.453" v="0" actId="1076"/>
        <pc:sldMkLst>
          <pc:docMk/>
          <pc:sldMk cId="0" sldId="256"/>
        </pc:sldMkLst>
        <pc:spChg chg="mod">
          <ac:chgData name="Lyons, Andie" userId="S::andie.lyons@kingcounty.gov::fa7f4d3e-50e2-453b-9ac9-fbaaff25c22f" providerId="AD" clId="Web-{A9B62E2A-FECD-139C-324D-A20E916EFF65}" dt="2021-09-09T22:45:57.453" v="0" actId="1076"/>
          <ac:spMkLst>
            <pc:docMk/>
            <pc:sldMk cId="0" sldId="256"/>
            <ac:spMk id="12" creationId="{00000000-0000-0000-0000-000000000000}"/>
          </ac:spMkLst>
        </pc:spChg>
      </pc:sldChg>
    </pc:docChg>
  </pc:docChgLst>
  <pc:docChgLst>
    <pc:chgData name="Raspet, Haley" userId="8f525f1f-05e4-4c28-8b9d-c850471e1dbd" providerId="ADAL" clId="{0672BB79-BFF4-4F61-B9DE-5BE5FCC3F9A3}"/>
    <pc:docChg chg="undo custSel modSld">
      <pc:chgData name="Raspet, Haley" userId="8f525f1f-05e4-4c28-8b9d-c850471e1dbd" providerId="ADAL" clId="{0672BB79-BFF4-4F61-B9DE-5BE5FCC3F9A3}" dt="2021-09-13T20:59:48.079" v="12" actId="115"/>
      <pc:docMkLst>
        <pc:docMk/>
      </pc:docMkLst>
      <pc:sldChg chg="modSp mod">
        <pc:chgData name="Raspet, Haley" userId="8f525f1f-05e4-4c28-8b9d-c850471e1dbd" providerId="ADAL" clId="{0672BB79-BFF4-4F61-B9DE-5BE5FCC3F9A3}" dt="2021-09-13T20:51:22.638" v="0" actId="179"/>
        <pc:sldMkLst>
          <pc:docMk/>
          <pc:sldMk cId="0" sldId="256"/>
        </pc:sldMkLst>
        <pc:spChg chg="mod">
          <ac:chgData name="Raspet, Haley" userId="8f525f1f-05e4-4c28-8b9d-c850471e1dbd" providerId="ADAL" clId="{0672BB79-BFF4-4F61-B9DE-5BE5FCC3F9A3}" dt="2021-09-13T20:51:22.638" v="0" actId="179"/>
          <ac:spMkLst>
            <pc:docMk/>
            <pc:sldMk cId="0" sldId="256"/>
            <ac:spMk id="10" creationId="{00000000-0000-0000-0000-000000000000}"/>
          </ac:spMkLst>
        </pc:spChg>
      </pc:sldChg>
      <pc:sldChg chg="modSp mod">
        <pc:chgData name="Raspet, Haley" userId="8f525f1f-05e4-4c28-8b9d-c850471e1dbd" providerId="ADAL" clId="{0672BB79-BFF4-4F61-B9DE-5BE5FCC3F9A3}" dt="2021-09-13T20:59:48.079" v="12" actId="115"/>
        <pc:sldMkLst>
          <pc:docMk/>
          <pc:sldMk cId="0" sldId="258"/>
        </pc:sldMkLst>
        <pc:spChg chg="mod">
          <ac:chgData name="Raspet, Haley" userId="8f525f1f-05e4-4c28-8b9d-c850471e1dbd" providerId="ADAL" clId="{0672BB79-BFF4-4F61-B9DE-5BE5FCC3F9A3}" dt="2021-09-13T20:59:48.079" v="12" actId="115"/>
          <ac:spMkLst>
            <pc:docMk/>
            <pc:sldMk cId="0" sldId="258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1512" y="2326767"/>
            <a:ext cx="7610475" cy="1576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43025" y="4203192"/>
            <a:ext cx="6267450" cy="1876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55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47675" y="1726311"/>
            <a:ext cx="3894772" cy="4953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11052" y="1726311"/>
            <a:ext cx="3894772" cy="4953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8953500" cy="7505700"/>
          </a:xfrm>
          <a:custGeom>
            <a:avLst/>
            <a:gdLst/>
            <a:ahLst/>
            <a:cxnLst/>
            <a:rect l="l" t="t" r="r" b="b"/>
            <a:pathLst>
              <a:path w="8953500" h="7505700">
                <a:moveTo>
                  <a:pt x="8953499" y="7505699"/>
                </a:moveTo>
                <a:lnTo>
                  <a:pt x="0" y="7505699"/>
                </a:lnTo>
                <a:lnTo>
                  <a:pt x="0" y="0"/>
                </a:lnTo>
                <a:lnTo>
                  <a:pt x="8953499" y="0"/>
                </a:lnTo>
                <a:lnTo>
                  <a:pt x="8953499" y="7505699"/>
                </a:lnTo>
                <a:close/>
              </a:path>
            </a:pathLst>
          </a:custGeom>
          <a:solidFill>
            <a:srgbClr val="FF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85488" y="674052"/>
            <a:ext cx="5982523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8230" y="1870982"/>
            <a:ext cx="4062095" cy="3333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50" b="0" i="0">
                <a:solidFill>
                  <a:srgbClr val="283C69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44190" y="6980301"/>
            <a:ext cx="2865120" cy="375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47675" y="6980301"/>
            <a:ext cx="2059305" cy="375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446520" y="6980301"/>
            <a:ext cx="2059305" cy="375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953500" cy="5777865"/>
          </a:xfrm>
          <a:custGeom>
            <a:avLst/>
            <a:gdLst/>
            <a:ahLst/>
            <a:cxnLst/>
            <a:rect l="l" t="t" r="r" b="b"/>
            <a:pathLst>
              <a:path w="8953500" h="5777865">
                <a:moveTo>
                  <a:pt x="0" y="5777670"/>
                </a:moveTo>
                <a:lnTo>
                  <a:pt x="8953499" y="5777670"/>
                </a:lnTo>
                <a:lnTo>
                  <a:pt x="8953499" y="0"/>
                </a:lnTo>
                <a:lnTo>
                  <a:pt x="0" y="0"/>
                </a:lnTo>
                <a:lnTo>
                  <a:pt x="0" y="5777670"/>
                </a:lnTo>
                <a:close/>
              </a:path>
            </a:pathLst>
          </a:custGeom>
          <a:solidFill>
            <a:srgbClr val="FF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7501695"/>
            <a:ext cx="8953500" cy="4445"/>
          </a:xfrm>
          <a:custGeom>
            <a:avLst/>
            <a:gdLst/>
            <a:ahLst/>
            <a:cxnLst/>
            <a:rect l="l" t="t" r="r" b="b"/>
            <a:pathLst>
              <a:path w="8953500" h="4445">
                <a:moveTo>
                  <a:pt x="0" y="4003"/>
                </a:moveTo>
                <a:lnTo>
                  <a:pt x="8953499" y="4003"/>
                </a:lnTo>
                <a:lnTo>
                  <a:pt x="8953499" y="0"/>
                </a:lnTo>
                <a:lnTo>
                  <a:pt x="0" y="0"/>
                </a:lnTo>
                <a:lnTo>
                  <a:pt x="0" y="4003"/>
                </a:lnTo>
                <a:close/>
              </a:path>
            </a:pathLst>
          </a:custGeom>
          <a:solidFill>
            <a:srgbClr val="FF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16" y="5777670"/>
            <a:ext cx="8943975" cy="1724025"/>
          </a:xfrm>
          <a:custGeom>
            <a:avLst/>
            <a:gdLst/>
            <a:ahLst/>
            <a:cxnLst/>
            <a:rect l="l" t="t" r="r" b="b"/>
            <a:pathLst>
              <a:path w="8943975" h="1724025">
                <a:moveTo>
                  <a:pt x="8943974" y="1724024"/>
                </a:moveTo>
                <a:lnTo>
                  <a:pt x="0" y="1724024"/>
                </a:lnTo>
                <a:lnTo>
                  <a:pt x="0" y="0"/>
                </a:lnTo>
                <a:lnTo>
                  <a:pt x="8943974" y="0"/>
                </a:lnTo>
                <a:lnTo>
                  <a:pt x="8943974" y="1724024"/>
                </a:lnTo>
                <a:close/>
              </a:path>
            </a:pathLst>
          </a:custGeom>
          <a:solidFill>
            <a:srgbClr val="3C8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522814" y="-35338"/>
            <a:ext cx="8430545" cy="5616988"/>
            <a:chOff x="522814" y="0"/>
            <a:chExt cx="8430545" cy="5616988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52068" y="0"/>
              <a:ext cx="5801291" cy="561698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522814" y="685800"/>
              <a:ext cx="2924175" cy="323850"/>
            </a:xfrm>
            <a:custGeom>
              <a:avLst/>
              <a:gdLst/>
              <a:ahLst/>
              <a:cxnLst/>
              <a:rect l="l" t="t" r="r" b="b"/>
              <a:pathLst>
                <a:path w="2924175" h="323850">
                  <a:moveTo>
                    <a:pt x="2924174" y="323849"/>
                  </a:moveTo>
                  <a:lnTo>
                    <a:pt x="0" y="323849"/>
                  </a:lnTo>
                  <a:lnTo>
                    <a:pt x="0" y="0"/>
                  </a:lnTo>
                  <a:lnTo>
                    <a:pt x="2924174" y="0"/>
                  </a:lnTo>
                  <a:lnTo>
                    <a:pt x="2924174" y="323849"/>
                  </a:lnTo>
                  <a:close/>
                </a:path>
              </a:pathLst>
            </a:custGeom>
            <a:solidFill>
              <a:srgbClr val="3C8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690396" y="431114"/>
              <a:ext cx="2990849" cy="63817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22724" y="1166274"/>
            <a:ext cx="4401185" cy="20287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550" spc="250" dirty="0">
                <a:latin typeface="Abadi" panose="020B0604020104020204" pitchFamily="34" charset="0"/>
              </a:rPr>
              <a:t>Returning to school</a:t>
            </a:r>
            <a:endParaRPr lang="en-US" sz="6550" dirty="0">
              <a:latin typeface="Abadi" panose="020B0604020104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19553" y="6090498"/>
            <a:ext cx="6833234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0">
              <a:lnSpc>
                <a:spcPct val="116100"/>
              </a:lnSpc>
              <a:spcBef>
                <a:spcPts val="100"/>
              </a:spcBef>
            </a:pPr>
            <a:r>
              <a:rPr lang="en-US" sz="2800" b="1" spc="-5" dirty="0">
                <a:solidFill>
                  <a:srgbClr val="FFFFFF"/>
                </a:solidFill>
                <a:latin typeface="Open Sans"/>
                <a:cs typeface="Open Sans"/>
              </a:rPr>
              <a:t>The State of Washington has provided </a:t>
            </a:r>
            <a:r>
              <a:rPr lang="en-US" sz="2800" b="1" spc="-71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2800" b="1" spc="-5" dirty="0">
                <a:solidFill>
                  <a:srgbClr val="FFFFFF"/>
                </a:solidFill>
                <a:latin typeface="Open Sans"/>
                <a:cs typeface="Open Sans"/>
              </a:rPr>
              <a:t>guidance</a:t>
            </a:r>
            <a:r>
              <a:rPr lang="en-US" sz="2800" b="1" spc="-1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2800" b="1" spc="-5" dirty="0">
                <a:solidFill>
                  <a:srgbClr val="FFFFFF"/>
                </a:solidFill>
                <a:latin typeface="Open Sans"/>
                <a:cs typeface="Open Sans"/>
              </a:rPr>
              <a:t>to</a:t>
            </a:r>
            <a:r>
              <a:rPr lang="en-US" sz="2800" b="1" spc="-1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2800" b="1" spc="-5" dirty="0">
                <a:solidFill>
                  <a:srgbClr val="FFFFFF"/>
                </a:solidFill>
                <a:latin typeface="Open Sans"/>
                <a:cs typeface="Open Sans"/>
              </a:rPr>
              <a:t>lower</a:t>
            </a:r>
            <a:r>
              <a:rPr lang="en-US" sz="2800" b="1" spc="-1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2800" b="1" spc="-5" dirty="0">
                <a:solidFill>
                  <a:srgbClr val="FFFFFF"/>
                </a:solidFill>
                <a:latin typeface="Open Sans"/>
                <a:cs typeface="Open Sans"/>
              </a:rPr>
              <a:t>the</a:t>
            </a:r>
            <a:r>
              <a:rPr lang="en-US" sz="2800" b="1" spc="-1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2800" b="1" spc="-5" dirty="0">
                <a:solidFill>
                  <a:srgbClr val="FFFFFF"/>
                </a:solidFill>
                <a:latin typeface="Open Sans"/>
                <a:cs typeface="Open Sans"/>
              </a:rPr>
              <a:t>risk</a:t>
            </a:r>
            <a:r>
              <a:rPr lang="en-US" sz="2800" b="1" spc="-1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2800" b="1" spc="-5" dirty="0">
                <a:solidFill>
                  <a:srgbClr val="FFFFFF"/>
                </a:solidFill>
                <a:latin typeface="Open Sans"/>
                <a:cs typeface="Open Sans"/>
              </a:rPr>
              <a:t>of</a:t>
            </a:r>
            <a:r>
              <a:rPr lang="en-US" sz="2800" b="1" spc="-10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2800" b="1" spc="-5" dirty="0">
                <a:solidFill>
                  <a:srgbClr val="FFFFFF"/>
                </a:solidFill>
                <a:latin typeface="Open Sans"/>
                <a:cs typeface="Open Sans"/>
              </a:rPr>
              <a:t>COVID-19</a:t>
            </a:r>
            <a:endParaRPr sz="2800" dirty="0">
              <a:latin typeface="Open Sans"/>
              <a:cs typeface="Open San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5836" y="602122"/>
            <a:ext cx="281813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b="1" spc="-5" dirty="0">
                <a:solidFill>
                  <a:srgbClr val="FFFFFF"/>
                </a:solidFill>
                <a:latin typeface="Open Sans"/>
                <a:cs typeface="Open Sans"/>
              </a:rPr>
              <a:t>COVID-19</a:t>
            </a:r>
            <a:r>
              <a:rPr sz="2300" b="1" spc="-75" dirty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sz="2300" b="1" spc="-5" dirty="0">
                <a:solidFill>
                  <a:srgbClr val="FFFFFF"/>
                </a:solidFill>
                <a:latin typeface="Open Sans"/>
                <a:cs typeface="Open Sans"/>
              </a:rPr>
              <a:t>Guidance</a:t>
            </a:r>
            <a:endParaRPr sz="2300" dirty="0">
              <a:latin typeface="Open Sans"/>
              <a:cs typeface="Open Sans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xfrm>
            <a:off x="-415232" y="3512171"/>
            <a:ext cx="4114720" cy="1798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2765" marR="1601470" indent="-131445" algn="ctr">
              <a:lnSpc>
                <a:spcPct val="115900"/>
              </a:lnSpc>
              <a:spcBef>
                <a:spcPts val="3785"/>
              </a:spcBef>
            </a:pPr>
            <a:r>
              <a:rPr sz="3450" spc="70" dirty="0"/>
              <a:t>What </a:t>
            </a:r>
            <a:r>
              <a:rPr sz="3450" spc="15" dirty="0"/>
              <a:t>to </a:t>
            </a:r>
            <a:r>
              <a:rPr sz="3450" spc="20" dirty="0"/>
              <a:t> </a:t>
            </a:r>
            <a:r>
              <a:rPr sz="3450" spc="35" dirty="0"/>
              <a:t>expect </a:t>
            </a:r>
            <a:r>
              <a:rPr sz="3450" spc="40" dirty="0"/>
              <a:t> </a:t>
            </a:r>
            <a:r>
              <a:rPr sz="3450" spc="-5" dirty="0"/>
              <a:t>this</a:t>
            </a:r>
            <a:r>
              <a:rPr sz="3450" spc="-254" dirty="0"/>
              <a:t> </a:t>
            </a:r>
            <a:r>
              <a:rPr sz="3450" spc="35" dirty="0"/>
              <a:t>year</a:t>
            </a:r>
            <a:endParaRPr sz="34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97085" y="3953346"/>
            <a:ext cx="1560602" cy="1456578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23850" y="247650"/>
            <a:ext cx="830580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000" spc="105" dirty="0">
                <a:latin typeface="Abadi" panose="020B0604020104020204" pitchFamily="34" charset="0"/>
              </a:rPr>
              <a:t>State</a:t>
            </a:r>
            <a:r>
              <a:rPr sz="5000" spc="-254" dirty="0">
                <a:latin typeface="Abadi" panose="020B0604020104020204" pitchFamily="34" charset="0"/>
              </a:rPr>
              <a:t> </a:t>
            </a:r>
            <a:r>
              <a:rPr sz="5000" spc="135" dirty="0">
                <a:latin typeface="Abadi" panose="020B0604020104020204" pitchFamily="34" charset="0"/>
              </a:rPr>
              <a:t>Guidance:</a:t>
            </a:r>
            <a:r>
              <a:rPr lang="en-US" sz="5000" spc="135" dirty="0">
                <a:latin typeface="Abadi" panose="020B0604020104020204" pitchFamily="34" charset="0"/>
              </a:rPr>
              <a:t> </a:t>
            </a:r>
            <a:br>
              <a:rPr lang="en-US" sz="5000" spc="135" dirty="0">
                <a:latin typeface="Abadi" panose="020B0604020104020204" pitchFamily="34" charset="0"/>
              </a:rPr>
            </a:br>
            <a:r>
              <a:rPr lang="en-US" sz="5000" spc="135" dirty="0">
                <a:latin typeface="Abadi" panose="020B0604020104020204" pitchFamily="34" charset="0"/>
              </a:rPr>
              <a:t>Multiple layers of protection</a:t>
            </a:r>
            <a:endParaRPr sz="5000" dirty="0">
              <a:latin typeface="Abadi" panose="020B0604020104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-171450" y="2228850"/>
            <a:ext cx="8114665" cy="41774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47775" indent="-457200">
              <a:lnSpc>
                <a:spcPct val="100000"/>
              </a:lnSpc>
              <a:spcBef>
                <a:spcPts val="4975"/>
              </a:spcBef>
              <a:buFont typeface="Arial" panose="020B0604020202020204" pitchFamily="34" charset="0"/>
              <a:buChar char="•"/>
            </a:pPr>
            <a:r>
              <a:rPr sz="2900" spc="125" dirty="0">
                <a:solidFill>
                  <a:srgbClr val="283C69"/>
                </a:solidFill>
                <a:latin typeface="Verdana"/>
                <a:cs typeface="Verdana"/>
              </a:rPr>
              <a:t>Vaccination</a:t>
            </a:r>
            <a:endParaRPr sz="2900" dirty="0">
              <a:latin typeface="Verdana"/>
              <a:cs typeface="Verdana"/>
            </a:endParaRPr>
          </a:p>
          <a:p>
            <a:pPr marL="1247775" marR="381000" indent="-457200">
              <a:lnSpc>
                <a:spcPct val="120700"/>
              </a:lnSpc>
              <a:buFont typeface="Arial" panose="020B0604020202020204" pitchFamily="34" charset="0"/>
              <a:buChar char="•"/>
            </a:pPr>
            <a:r>
              <a:rPr sz="2900" spc="95" dirty="0">
                <a:solidFill>
                  <a:srgbClr val="283C69"/>
                </a:solidFill>
                <a:latin typeface="Verdana"/>
                <a:cs typeface="Verdana"/>
              </a:rPr>
              <a:t>Masking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60" dirty="0">
                <a:solidFill>
                  <a:srgbClr val="283C69"/>
                </a:solidFill>
                <a:latin typeface="Verdana"/>
                <a:cs typeface="Verdana"/>
              </a:rPr>
              <a:t>required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indoors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5" dirty="0">
                <a:solidFill>
                  <a:srgbClr val="283C69"/>
                </a:solidFill>
                <a:latin typeface="Verdana"/>
                <a:cs typeface="Verdana"/>
              </a:rPr>
              <a:t>for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45" dirty="0">
                <a:solidFill>
                  <a:srgbClr val="283C69"/>
                </a:solidFill>
                <a:latin typeface="Verdana"/>
                <a:cs typeface="Verdana"/>
              </a:rPr>
              <a:t>staff </a:t>
            </a:r>
            <a:r>
              <a:rPr sz="2900" spc="-100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70" dirty="0">
                <a:solidFill>
                  <a:srgbClr val="283C69"/>
                </a:solidFill>
                <a:latin typeface="Verdana"/>
                <a:cs typeface="Verdana"/>
              </a:rPr>
              <a:t>and</a:t>
            </a:r>
            <a:r>
              <a:rPr sz="2900" spc="13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65" dirty="0">
                <a:solidFill>
                  <a:srgbClr val="283C69"/>
                </a:solidFill>
                <a:latin typeface="Verdana"/>
                <a:cs typeface="Verdana"/>
              </a:rPr>
              <a:t>students</a:t>
            </a:r>
            <a:r>
              <a:rPr sz="2900" spc="14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75" dirty="0">
                <a:solidFill>
                  <a:srgbClr val="283C69"/>
                </a:solidFill>
                <a:latin typeface="Verdana"/>
                <a:cs typeface="Verdana"/>
              </a:rPr>
              <a:t>(ages</a:t>
            </a:r>
            <a:r>
              <a:rPr sz="2900" spc="13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0" dirty="0">
                <a:solidFill>
                  <a:srgbClr val="283C69"/>
                </a:solidFill>
                <a:latin typeface="Verdana"/>
                <a:cs typeface="Verdana"/>
              </a:rPr>
              <a:t>5+)</a:t>
            </a:r>
            <a:endParaRPr lang="en-US" sz="2900" spc="10" dirty="0">
              <a:solidFill>
                <a:srgbClr val="283C69"/>
              </a:solidFill>
              <a:latin typeface="Verdana"/>
              <a:cs typeface="Verdana"/>
            </a:endParaRPr>
          </a:p>
          <a:p>
            <a:pPr marL="1247775" marR="381000" indent="-457200">
              <a:lnSpc>
                <a:spcPct val="120700"/>
              </a:lnSpc>
              <a:buFont typeface="Arial" panose="020B0604020202020204" pitchFamily="34" charset="0"/>
              <a:buChar char="•"/>
            </a:pPr>
            <a:r>
              <a:rPr sz="2900" spc="35" dirty="0">
                <a:solidFill>
                  <a:srgbClr val="283C69"/>
                </a:solidFill>
                <a:latin typeface="Verdana"/>
                <a:cs typeface="Verdana"/>
              </a:rPr>
              <a:t>Improved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indoor </a:t>
            </a:r>
            <a:r>
              <a:rPr sz="2900" spc="55" dirty="0">
                <a:solidFill>
                  <a:srgbClr val="283C69"/>
                </a:solidFill>
                <a:latin typeface="Verdana"/>
                <a:cs typeface="Verdana"/>
              </a:rPr>
              <a:t>ventilation </a:t>
            </a:r>
            <a:r>
              <a:rPr sz="2900" spc="6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35" dirty="0">
                <a:solidFill>
                  <a:srgbClr val="283C69"/>
                </a:solidFill>
                <a:latin typeface="Verdana"/>
                <a:cs typeface="Verdana"/>
              </a:rPr>
              <a:t>Access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to</a:t>
            </a:r>
            <a:r>
              <a:rPr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COVID-19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55" dirty="0">
                <a:solidFill>
                  <a:srgbClr val="283C69"/>
                </a:solidFill>
                <a:latin typeface="Verdana"/>
                <a:cs typeface="Verdana"/>
              </a:rPr>
              <a:t>testing</a:t>
            </a:r>
            <a:endParaRPr sz="2900" dirty="0">
              <a:latin typeface="Verdana"/>
              <a:cs typeface="Verdana"/>
            </a:endParaRPr>
          </a:p>
          <a:p>
            <a:pPr marL="1247775" indent="-457200">
              <a:lnSpc>
                <a:spcPct val="100000"/>
              </a:lnSpc>
              <a:spcBef>
                <a:spcPts val="720"/>
              </a:spcBef>
              <a:buFont typeface="Arial" panose="020B0604020202020204" pitchFamily="34" charset="0"/>
              <a:buChar char="•"/>
            </a:pPr>
            <a:r>
              <a:rPr sz="2900" spc="5" dirty="0">
                <a:solidFill>
                  <a:srgbClr val="283C69"/>
                </a:solidFill>
                <a:latin typeface="Verdana"/>
                <a:cs typeface="Verdana"/>
              </a:rPr>
              <a:t>Stay</a:t>
            </a:r>
            <a:r>
              <a:rPr sz="2900" spc="-8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25" dirty="0">
                <a:solidFill>
                  <a:srgbClr val="283C69"/>
                </a:solidFill>
                <a:latin typeface="Verdana"/>
                <a:cs typeface="Verdana"/>
              </a:rPr>
              <a:t>home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25" dirty="0">
                <a:solidFill>
                  <a:srgbClr val="283C69"/>
                </a:solidFill>
                <a:latin typeface="Verdana"/>
                <a:cs typeface="Verdana"/>
              </a:rPr>
              <a:t>if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60" dirty="0">
                <a:solidFill>
                  <a:srgbClr val="283C69"/>
                </a:solidFill>
                <a:latin typeface="Verdana"/>
                <a:cs typeface="Verdana"/>
              </a:rPr>
              <a:t>sick</a:t>
            </a:r>
            <a:r>
              <a:rPr sz="2900" spc="-8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95" dirty="0">
                <a:solidFill>
                  <a:srgbClr val="283C69"/>
                </a:solidFill>
                <a:latin typeface="Verdana"/>
                <a:cs typeface="Verdana"/>
              </a:rPr>
              <a:t>policy</a:t>
            </a:r>
            <a:endParaRPr sz="2900" dirty="0">
              <a:latin typeface="Verdana"/>
              <a:cs typeface="Verdana"/>
            </a:endParaRPr>
          </a:p>
          <a:p>
            <a:pPr marL="1247775" marR="1033144" indent="-457200">
              <a:lnSpc>
                <a:spcPct val="120700"/>
              </a:lnSpc>
              <a:buFont typeface="Arial" panose="020B0604020202020204" pitchFamily="34" charset="0"/>
              <a:buChar char="•"/>
            </a:pPr>
            <a:r>
              <a:rPr sz="2900" spc="75" dirty="0">
                <a:solidFill>
                  <a:srgbClr val="283C69"/>
                </a:solidFill>
                <a:latin typeface="Verdana"/>
                <a:cs typeface="Verdana"/>
              </a:rPr>
              <a:t>Social</a:t>
            </a:r>
            <a:r>
              <a:rPr sz="2900" spc="-8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10" dirty="0">
                <a:solidFill>
                  <a:srgbClr val="283C69"/>
                </a:solidFill>
                <a:latin typeface="Verdana"/>
                <a:cs typeface="Verdana"/>
              </a:rPr>
              <a:t>distancing</a:t>
            </a:r>
            <a:r>
              <a:rPr sz="2900" spc="-8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70" dirty="0">
                <a:solidFill>
                  <a:srgbClr val="283C69"/>
                </a:solidFill>
                <a:latin typeface="Verdana"/>
                <a:cs typeface="Verdana"/>
              </a:rPr>
              <a:t>and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50" dirty="0">
                <a:solidFill>
                  <a:srgbClr val="283C69"/>
                </a:solidFill>
                <a:latin typeface="Verdana"/>
                <a:cs typeface="Verdana"/>
              </a:rPr>
              <a:t>spacing </a:t>
            </a:r>
            <a:r>
              <a:rPr sz="2900" spc="-100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80" dirty="0">
                <a:solidFill>
                  <a:srgbClr val="283C69"/>
                </a:solidFill>
                <a:latin typeface="Verdana"/>
                <a:cs typeface="Verdana"/>
              </a:rPr>
              <a:t>between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65" dirty="0">
                <a:solidFill>
                  <a:srgbClr val="283C69"/>
                </a:solidFill>
                <a:latin typeface="Verdana"/>
                <a:cs typeface="Verdana"/>
              </a:rPr>
              <a:t>desks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when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95" dirty="0">
                <a:solidFill>
                  <a:srgbClr val="283C69"/>
                </a:solidFill>
                <a:latin typeface="Verdana"/>
                <a:cs typeface="Verdana"/>
              </a:rPr>
              <a:t>possible</a:t>
            </a:r>
            <a:endParaRPr sz="2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81549" y="5591933"/>
            <a:ext cx="1880741" cy="164777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5550" y="630604"/>
            <a:ext cx="370141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190" dirty="0">
                <a:latin typeface="Abadi" panose="020B0604020104020204" pitchFamily="34" charset="0"/>
              </a:rPr>
              <a:t>V</a:t>
            </a:r>
            <a:r>
              <a:rPr sz="5000" spc="434" dirty="0">
                <a:latin typeface="Abadi" panose="020B0604020104020204" pitchFamily="34" charset="0"/>
              </a:rPr>
              <a:t>a</a:t>
            </a:r>
            <a:r>
              <a:rPr sz="5000" spc="355" dirty="0">
                <a:latin typeface="Abadi" panose="020B0604020104020204" pitchFamily="34" charset="0"/>
              </a:rPr>
              <a:t>cc</a:t>
            </a:r>
            <a:r>
              <a:rPr sz="5000" spc="204" dirty="0">
                <a:latin typeface="Abadi" panose="020B0604020104020204" pitchFamily="34" charset="0"/>
              </a:rPr>
              <a:t>i</a:t>
            </a:r>
            <a:r>
              <a:rPr sz="5000" spc="300" dirty="0">
                <a:latin typeface="Abadi" panose="020B0604020104020204" pitchFamily="34" charset="0"/>
              </a:rPr>
              <a:t>n</a:t>
            </a:r>
            <a:r>
              <a:rPr sz="5000" spc="434" dirty="0">
                <a:latin typeface="Abadi" panose="020B0604020104020204" pitchFamily="34" charset="0"/>
              </a:rPr>
              <a:t>a</a:t>
            </a:r>
            <a:r>
              <a:rPr sz="5000" spc="90" dirty="0">
                <a:latin typeface="Abadi" panose="020B0604020104020204" pitchFamily="34" charset="0"/>
              </a:rPr>
              <a:t>t</a:t>
            </a:r>
            <a:r>
              <a:rPr sz="5000" spc="204" dirty="0">
                <a:latin typeface="Abadi" panose="020B0604020104020204" pitchFamily="34" charset="0"/>
              </a:rPr>
              <a:t>io</a:t>
            </a:r>
            <a:r>
              <a:rPr sz="5000" spc="300" dirty="0">
                <a:latin typeface="Abadi" panose="020B0604020104020204" pitchFamily="34" charset="0"/>
              </a:rPr>
              <a:t>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7624" y="1964668"/>
            <a:ext cx="7041926" cy="451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6399"/>
              </a:lnSpc>
              <a:spcBef>
                <a:spcPts val="100"/>
              </a:spcBef>
            </a:pPr>
            <a:r>
              <a:rPr sz="2900" spc="10" dirty="0">
                <a:solidFill>
                  <a:srgbClr val="283C69"/>
                </a:solidFill>
                <a:latin typeface="Verdana"/>
                <a:cs typeface="Verdana"/>
              </a:rPr>
              <a:t>The </a:t>
            </a:r>
            <a:r>
              <a:rPr sz="2900" spc="75" dirty="0">
                <a:solidFill>
                  <a:srgbClr val="283C69"/>
                </a:solidFill>
                <a:latin typeface="Verdana"/>
                <a:cs typeface="Verdana"/>
              </a:rPr>
              <a:t>best </a:t>
            </a:r>
            <a:r>
              <a:rPr sz="2900" spc="95" dirty="0">
                <a:solidFill>
                  <a:srgbClr val="283C69"/>
                </a:solidFill>
                <a:latin typeface="Verdana"/>
                <a:cs typeface="Verdana"/>
              </a:rPr>
              <a:t>way </a:t>
            </a: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to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stay healthy </a:t>
            </a:r>
            <a:r>
              <a:rPr sz="2900" spc="170" dirty="0">
                <a:solidFill>
                  <a:srgbClr val="283C69"/>
                </a:solidFill>
                <a:latin typeface="Verdana"/>
                <a:cs typeface="Verdana"/>
              </a:rPr>
              <a:t>and </a:t>
            </a:r>
            <a:r>
              <a:rPr sz="2900" spc="1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10" dirty="0">
                <a:solidFill>
                  <a:srgbClr val="283C69"/>
                </a:solidFill>
                <a:latin typeface="Verdana"/>
                <a:cs typeface="Verdana"/>
              </a:rPr>
              <a:t>avoid school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outbreaks </a:t>
            </a:r>
            <a:r>
              <a:rPr sz="2900" spc="20" dirty="0">
                <a:solidFill>
                  <a:srgbClr val="283C69"/>
                </a:solidFill>
                <a:latin typeface="Verdana"/>
                <a:cs typeface="Verdana"/>
              </a:rPr>
              <a:t>is </a:t>
            </a:r>
            <a:r>
              <a:rPr sz="2900" spc="-5" dirty="0">
                <a:solidFill>
                  <a:srgbClr val="283C69"/>
                </a:solidFill>
                <a:latin typeface="Verdana"/>
                <a:cs typeface="Verdana"/>
              </a:rPr>
              <a:t>for </a:t>
            </a:r>
            <a:r>
              <a:rPr sz="290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0" dirty="0">
                <a:solidFill>
                  <a:srgbClr val="283C69"/>
                </a:solidFill>
                <a:latin typeface="Verdana"/>
                <a:cs typeface="Verdana"/>
              </a:rPr>
              <a:t>students, </a:t>
            </a:r>
            <a:r>
              <a:rPr sz="2900" spc="80" dirty="0">
                <a:solidFill>
                  <a:srgbClr val="283C69"/>
                </a:solidFill>
                <a:latin typeface="Verdana"/>
                <a:cs typeface="Verdana"/>
              </a:rPr>
              <a:t>families </a:t>
            </a:r>
            <a:r>
              <a:rPr sz="2900" spc="170" dirty="0">
                <a:solidFill>
                  <a:srgbClr val="283C69"/>
                </a:solidFill>
                <a:latin typeface="Verdana"/>
                <a:cs typeface="Verdana"/>
              </a:rPr>
              <a:t>and </a:t>
            </a:r>
            <a:r>
              <a:rPr sz="2900" spc="45" dirty="0">
                <a:solidFill>
                  <a:srgbClr val="283C69"/>
                </a:solidFill>
                <a:latin typeface="Verdana"/>
                <a:cs typeface="Verdana"/>
              </a:rPr>
              <a:t>staff </a:t>
            </a: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to </a:t>
            </a:r>
            <a:r>
              <a:rPr sz="2900" b="1" spc="85" dirty="0">
                <a:solidFill>
                  <a:srgbClr val="283C69"/>
                </a:solidFill>
                <a:latin typeface="Tahoma"/>
                <a:cs typeface="Tahoma"/>
              </a:rPr>
              <a:t>get </a:t>
            </a:r>
            <a:r>
              <a:rPr sz="2900" b="1" spc="90" dirty="0">
                <a:solidFill>
                  <a:srgbClr val="283C69"/>
                </a:solidFill>
                <a:latin typeface="Tahoma"/>
                <a:cs typeface="Tahoma"/>
              </a:rPr>
              <a:t> </a:t>
            </a:r>
            <a:r>
              <a:rPr sz="2900" b="1" spc="160" dirty="0">
                <a:solidFill>
                  <a:srgbClr val="283C69"/>
                </a:solidFill>
                <a:latin typeface="Tahoma"/>
                <a:cs typeface="Tahoma"/>
              </a:rPr>
              <a:t>vaccinated</a:t>
            </a:r>
            <a:r>
              <a:rPr sz="2900" b="1" spc="85" dirty="0">
                <a:solidFill>
                  <a:srgbClr val="283C69"/>
                </a:solidFill>
                <a:latin typeface="Tahoma"/>
                <a:cs typeface="Tahoma"/>
              </a:rPr>
              <a:t> </a:t>
            </a:r>
            <a:r>
              <a:rPr sz="2900" spc="-5" dirty="0">
                <a:solidFill>
                  <a:srgbClr val="283C69"/>
                </a:solidFill>
                <a:latin typeface="Verdana"/>
                <a:cs typeface="Verdana"/>
              </a:rPr>
              <a:t>for</a:t>
            </a:r>
            <a:r>
              <a:rPr sz="2900" spc="-8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35" dirty="0">
                <a:solidFill>
                  <a:srgbClr val="283C69"/>
                </a:solidFill>
                <a:latin typeface="Verdana"/>
                <a:cs typeface="Verdana"/>
              </a:rPr>
              <a:t>routine</a:t>
            </a:r>
            <a:r>
              <a:rPr sz="2900" spc="-8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14" dirty="0">
                <a:solidFill>
                  <a:srgbClr val="283C69"/>
                </a:solidFill>
                <a:latin typeface="Verdana"/>
                <a:cs typeface="Verdana"/>
              </a:rPr>
              <a:t>vaccinations </a:t>
            </a:r>
            <a:r>
              <a:rPr sz="2900" spc="-100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70" dirty="0">
                <a:solidFill>
                  <a:srgbClr val="283C69"/>
                </a:solidFill>
                <a:latin typeface="Verdana"/>
                <a:cs typeface="Verdana"/>
              </a:rPr>
              <a:t>and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COVID-19</a:t>
            </a:r>
            <a:r>
              <a:rPr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when</a:t>
            </a:r>
            <a:r>
              <a:rPr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25" dirty="0">
                <a:solidFill>
                  <a:srgbClr val="283C69"/>
                </a:solidFill>
                <a:latin typeface="Verdana"/>
                <a:cs typeface="Verdana"/>
              </a:rPr>
              <a:t>eligible.</a:t>
            </a:r>
            <a:endParaRPr sz="2900" dirty="0">
              <a:latin typeface="Verdana"/>
              <a:cs typeface="Verdana"/>
            </a:endParaRPr>
          </a:p>
          <a:p>
            <a:pPr marL="12700" marR="365125">
              <a:lnSpc>
                <a:spcPct val="125000"/>
              </a:lnSpc>
              <a:spcBef>
                <a:spcPts val="2080"/>
              </a:spcBef>
            </a:pPr>
            <a:r>
              <a:rPr sz="2900" spc="-114" dirty="0">
                <a:solidFill>
                  <a:srgbClr val="283C69"/>
                </a:solidFill>
                <a:latin typeface="Verdana"/>
                <a:cs typeface="Verdana"/>
              </a:rPr>
              <a:t>T</a:t>
            </a:r>
            <a:r>
              <a:rPr sz="2900" spc="100" dirty="0">
                <a:solidFill>
                  <a:srgbClr val="283C69"/>
                </a:solidFill>
                <a:latin typeface="Verdana"/>
                <a:cs typeface="Verdana"/>
              </a:rPr>
              <a:t>e</a:t>
            </a:r>
            <a:r>
              <a:rPr sz="2900" spc="260" dirty="0">
                <a:solidFill>
                  <a:srgbClr val="283C69"/>
                </a:solidFill>
                <a:latin typeface="Verdana"/>
                <a:cs typeface="Verdana"/>
              </a:rPr>
              <a:t>a</a:t>
            </a:r>
            <a:r>
              <a:rPr sz="2900" spc="265" dirty="0">
                <a:solidFill>
                  <a:srgbClr val="283C69"/>
                </a:solidFill>
                <a:latin typeface="Verdana"/>
                <a:cs typeface="Verdana"/>
              </a:rPr>
              <a:t>c</a:t>
            </a:r>
            <a:r>
              <a:rPr sz="2900" spc="85" dirty="0">
                <a:solidFill>
                  <a:srgbClr val="283C69"/>
                </a:solidFill>
                <a:latin typeface="Verdana"/>
                <a:cs typeface="Verdana"/>
              </a:rPr>
              <a:t>h</a:t>
            </a:r>
            <a:r>
              <a:rPr sz="2900" spc="100" dirty="0">
                <a:solidFill>
                  <a:srgbClr val="283C69"/>
                </a:solidFill>
                <a:latin typeface="Verdana"/>
                <a:cs typeface="Verdana"/>
              </a:rPr>
              <a:t>e</a:t>
            </a:r>
            <a:r>
              <a:rPr sz="2900" spc="-85" dirty="0">
                <a:solidFill>
                  <a:srgbClr val="283C69"/>
                </a:solidFill>
                <a:latin typeface="Verdana"/>
                <a:cs typeface="Verdana"/>
              </a:rPr>
              <a:t>r</a:t>
            </a:r>
            <a:r>
              <a:rPr sz="2900" spc="35" dirty="0">
                <a:solidFill>
                  <a:srgbClr val="283C69"/>
                </a:solidFill>
                <a:latin typeface="Verdana"/>
                <a:cs typeface="Verdana"/>
              </a:rPr>
              <a:t>s</a:t>
            </a:r>
            <a:r>
              <a:rPr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260" dirty="0">
                <a:solidFill>
                  <a:srgbClr val="283C69"/>
                </a:solidFill>
                <a:latin typeface="Verdana"/>
                <a:cs typeface="Verdana"/>
              </a:rPr>
              <a:t>a</a:t>
            </a:r>
            <a:r>
              <a:rPr sz="2900" spc="85" dirty="0">
                <a:solidFill>
                  <a:srgbClr val="283C69"/>
                </a:solidFill>
                <a:latin typeface="Verdana"/>
                <a:cs typeface="Verdana"/>
              </a:rPr>
              <a:t>n</a:t>
            </a:r>
            <a:r>
              <a:rPr sz="2900" spc="155" dirty="0">
                <a:solidFill>
                  <a:srgbClr val="283C69"/>
                </a:solidFill>
                <a:latin typeface="Verdana"/>
                <a:cs typeface="Verdana"/>
              </a:rPr>
              <a:t>d</a:t>
            </a:r>
            <a:r>
              <a:rPr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5" dirty="0">
                <a:solidFill>
                  <a:srgbClr val="283C69"/>
                </a:solidFill>
                <a:latin typeface="Verdana"/>
                <a:cs typeface="Verdana"/>
              </a:rPr>
              <a:t>s</a:t>
            </a:r>
            <a:r>
              <a:rPr sz="2900" spc="-25" dirty="0">
                <a:solidFill>
                  <a:srgbClr val="283C69"/>
                </a:solidFill>
                <a:latin typeface="Verdana"/>
                <a:cs typeface="Verdana"/>
              </a:rPr>
              <a:t>t</a:t>
            </a:r>
            <a:r>
              <a:rPr sz="2900" spc="260" dirty="0">
                <a:solidFill>
                  <a:srgbClr val="283C69"/>
                </a:solidFill>
                <a:latin typeface="Verdana"/>
                <a:cs typeface="Verdana"/>
              </a:rPr>
              <a:t>a</a:t>
            </a:r>
            <a:r>
              <a:rPr sz="2900" spc="-20" dirty="0">
                <a:solidFill>
                  <a:srgbClr val="283C69"/>
                </a:solidFill>
                <a:latin typeface="Verdana"/>
                <a:cs typeface="Verdana"/>
              </a:rPr>
              <a:t>f</a:t>
            </a:r>
            <a:r>
              <a:rPr sz="2900" spc="-60" dirty="0">
                <a:solidFill>
                  <a:srgbClr val="283C69"/>
                </a:solidFill>
                <a:latin typeface="Verdana"/>
                <a:cs typeface="Verdana"/>
              </a:rPr>
              <a:t>f</a:t>
            </a:r>
            <a:r>
              <a:rPr sz="2900" spc="-50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u="sng" spc="260" dirty="0">
                <a:solidFill>
                  <a:srgbClr val="283C69"/>
                </a:solidFill>
                <a:latin typeface="Verdana"/>
                <a:cs typeface="Verdana"/>
              </a:rPr>
              <a:t>a</a:t>
            </a:r>
            <a:r>
              <a:rPr sz="2900" u="sng" spc="-85" dirty="0">
                <a:solidFill>
                  <a:srgbClr val="283C69"/>
                </a:solidFill>
                <a:latin typeface="Verdana"/>
                <a:cs typeface="Verdana"/>
              </a:rPr>
              <a:t>r</a:t>
            </a:r>
            <a:r>
              <a:rPr sz="2900" u="sng" spc="60" dirty="0">
                <a:solidFill>
                  <a:srgbClr val="283C69"/>
                </a:solidFill>
                <a:latin typeface="Verdana"/>
                <a:cs typeface="Verdana"/>
              </a:rPr>
              <a:t>e</a:t>
            </a:r>
            <a:r>
              <a:rPr sz="2900" u="sng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u="sng" spc="-85" dirty="0">
                <a:solidFill>
                  <a:srgbClr val="283C69"/>
                </a:solidFill>
                <a:latin typeface="Verdana"/>
                <a:cs typeface="Verdana"/>
              </a:rPr>
              <a:t>r</a:t>
            </a:r>
            <a:r>
              <a:rPr sz="2900" u="sng" spc="100" dirty="0">
                <a:solidFill>
                  <a:srgbClr val="283C69"/>
                </a:solidFill>
                <a:latin typeface="Verdana"/>
                <a:cs typeface="Verdana"/>
              </a:rPr>
              <a:t>e</a:t>
            </a:r>
            <a:r>
              <a:rPr sz="2900" u="sng" spc="195" dirty="0">
                <a:solidFill>
                  <a:srgbClr val="283C69"/>
                </a:solidFill>
                <a:latin typeface="Verdana"/>
                <a:cs typeface="Verdana"/>
              </a:rPr>
              <a:t>q</a:t>
            </a:r>
            <a:r>
              <a:rPr sz="2900" u="sng" spc="85" dirty="0">
                <a:solidFill>
                  <a:srgbClr val="283C69"/>
                </a:solidFill>
                <a:latin typeface="Verdana"/>
                <a:cs typeface="Verdana"/>
              </a:rPr>
              <a:t>u</a:t>
            </a:r>
            <a:r>
              <a:rPr sz="2900" u="sng" spc="5" dirty="0">
                <a:solidFill>
                  <a:srgbClr val="283C69"/>
                </a:solidFill>
                <a:latin typeface="Verdana"/>
                <a:cs typeface="Verdana"/>
              </a:rPr>
              <a:t>i</a:t>
            </a:r>
            <a:r>
              <a:rPr sz="2900" u="sng" spc="-85" dirty="0">
                <a:solidFill>
                  <a:srgbClr val="283C69"/>
                </a:solidFill>
                <a:latin typeface="Verdana"/>
                <a:cs typeface="Verdana"/>
              </a:rPr>
              <a:t>r</a:t>
            </a:r>
            <a:r>
              <a:rPr sz="2900" u="sng" spc="100" dirty="0">
                <a:solidFill>
                  <a:srgbClr val="283C69"/>
                </a:solidFill>
                <a:latin typeface="Verdana"/>
                <a:cs typeface="Verdana"/>
              </a:rPr>
              <a:t>e</a:t>
            </a:r>
            <a:r>
              <a:rPr sz="2900" u="sng" spc="155" dirty="0">
                <a:solidFill>
                  <a:srgbClr val="283C69"/>
                </a:solidFill>
                <a:latin typeface="Verdana"/>
                <a:cs typeface="Verdana"/>
              </a:rPr>
              <a:t>d</a:t>
            </a:r>
            <a:r>
              <a:rPr lang="en-US"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25" dirty="0">
                <a:solidFill>
                  <a:srgbClr val="283C69"/>
                </a:solidFill>
                <a:latin typeface="Verdana"/>
                <a:cs typeface="Verdana"/>
              </a:rPr>
              <a:t>t</a:t>
            </a:r>
            <a:r>
              <a:rPr sz="2900" spc="60" dirty="0">
                <a:solidFill>
                  <a:srgbClr val="283C69"/>
                </a:solidFill>
                <a:latin typeface="Verdana"/>
                <a:cs typeface="Verdana"/>
              </a:rPr>
              <a:t>o </a:t>
            </a:r>
            <a:r>
              <a:rPr sz="2900" spc="195" dirty="0">
                <a:solidFill>
                  <a:srgbClr val="283C69"/>
                </a:solidFill>
                <a:latin typeface="Verdana"/>
                <a:cs typeface="Verdana"/>
              </a:rPr>
              <a:t>b</a:t>
            </a:r>
            <a:r>
              <a:rPr sz="2900" spc="60" dirty="0">
                <a:solidFill>
                  <a:srgbClr val="283C69"/>
                </a:solidFill>
                <a:latin typeface="Verdana"/>
                <a:cs typeface="Verdana"/>
              </a:rPr>
              <a:t>e</a:t>
            </a:r>
            <a:r>
              <a:rPr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20" dirty="0">
                <a:solidFill>
                  <a:srgbClr val="283C69"/>
                </a:solidFill>
                <a:latin typeface="Verdana"/>
                <a:cs typeface="Verdana"/>
              </a:rPr>
              <a:t>f</a:t>
            </a:r>
            <a:r>
              <a:rPr sz="2900" spc="85" dirty="0">
                <a:solidFill>
                  <a:srgbClr val="283C69"/>
                </a:solidFill>
                <a:latin typeface="Verdana"/>
                <a:cs typeface="Verdana"/>
              </a:rPr>
              <a:t>u</a:t>
            </a:r>
            <a:r>
              <a:rPr sz="2900" spc="5" dirty="0">
                <a:solidFill>
                  <a:srgbClr val="283C69"/>
                </a:solidFill>
                <a:latin typeface="Verdana"/>
                <a:cs typeface="Verdana"/>
              </a:rPr>
              <a:t>ll</a:t>
            </a:r>
            <a:r>
              <a:rPr sz="2900" spc="-30" dirty="0">
                <a:solidFill>
                  <a:srgbClr val="283C69"/>
                </a:solidFill>
                <a:latin typeface="Verdana"/>
                <a:cs typeface="Verdana"/>
              </a:rPr>
              <a:t>y</a:t>
            </a:r>
            <a:r>
              <a:rPr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10" dirty="0">
                <a:solidFill>
                  <a:srgbClr val="283C69"/>
                </a:solidFill>
                <a:latin typeface="Verdana"/>
                <a:cs typeface="Verdana"/>
              </a:rPr>
              <a:t>v</a:t>
            </a:r>
            <a:r>
              <a:rPr sz="2900" spc="260" dirty="0">
                <a:solidFill>
                  <a:srgbClr val="283C69"/>
                </a:solidFill>
                <a:latin typeface="Verdana"/>
                <a:cs typeface="Verdana"/>
              </a:rPr>
              <a:t>a</a:t>
            </a:r>
            <a:r>
              <a:rPr sz="2900" spc="265" dirty="0">
                <a:solidFill>
                  <a:srgbClr val="283C69"/>
                </a:solidFill>
                <a:latin typeface="Verdana"/>
                <a:cs typeface="Verdana"/>
              </a:rPr>
              <a:t>cc</a:t>
            </a:r>
            <a:r>
              <a:rPr sz="2900" spc="5" dirty="0">
                <a:solidFill>
                  <a:srgbClr val="283C69"/>
                </a:solidFill>
                <a:latin typeface="Verdana"/>
                <a:cs typeface="Verdana"/>
              </a:rPr>
              <a:t>i</a:t>
            </a:r>
            <a:r>
              <a:rPr sz="2900" spc="85" dirty="0">
                <a:solidFill>
                  <a:srgbClr val="283C69"/>
                </a:solidFill>
                <a:latin typeface="Verdana"/>
                <a:cs typeface="Verdana"/>
              </a:rPr>
              <a:t>n</a:t>
            </a:r>
            <a:r>
              <a:rPr sz="2900" spc="260" dirty="0">
                <a:solidFill>
                  <a:srgbClr val="283C69"/>
                </a:solidFill>
                <a:latin typeface="Verdana"/>
                <a:cs typeface="Verdana"/>
              </a:rPr>
              <a:t>a</a:t>
            </a:r>
            <a:r>
              <a:rPr sz="2900" spc="-25" dirty="0">
                <a:solidFill>
                  <a:srgbClr val="283C69"/>
                </a:solidFill>
                <a:latin typeface="Verdana"/>
                <a:cs typeface="Verdana"/>
              </a:rPr>
              <a:t>t</a:t>
            </a:r>
            <a:r>
              <a:rPr sz="2900" spc="100" dirty="0">
                <a:solidFill>
                  <a:srgbClr val="283C69"/>
                </a:solidFill>
                <a:latin typeface="Verdana"/>
                <a:cs typeface="Verdana"/>
              </a:rPr>
              <a:t>e</a:t>
            </a:r>
            <a:r>
              <a:rPr sz="2900" spc="155" dirty="0">
                <a:solidFill>
                  <a:srgbClr val="283C69"/>
                </a:solidFill>
                <a:latin typeface="Verdana"/>
                <a:cs typeface="Verdana"/>
              </a:rPr>
              <a:t>d</a:t>
            </a:r>
            <a:r>
              <a:rPr sz="2900" spc="-50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20" dirty="0">
                <a:solidFill>
                  <a:srgbClr val="283C69"/>
                </a:solidFill>
                <a:latin typeface="Verdana"/>
                <a:cs typeface="Verdana"/>
              </a:rPr>
              <a:t>f</a:t>
            </a:r>
            <a:r>
              <a:rPr sz="2900" spc="130" dirty="0">
                <a:solidFill>
                  <a:srgbClr val="283C69"/>
                </a:solidFill>
                <a:latin typeface="Verdana"/>
                <a:cs typeface="Verdana"/>
              </a:rPr>
              <a:t>o</a:t>
            </a:r>
            <a:r>
              <a:rPr sz="2900" spc="-125" dirty="0">
                <a:solidFill>
                  <a:srgbClr val="283C69"/>
                </a:solidFill>
                <a:latin typeface="Verdana"/>
                <a:cs typeface="Verdana"/>
              </a:rPr>
              <a:t>r</a:t>
            </a:r>
            <a:r>
              <a:rPr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lang="en-US" sz="2900" spc="-75" dirty="0">
                <a:solidFill>
                  <a:srgbClr val="283C69"/>
                </a:solidFill>
                <a:latin typeface="Verdana"/>
                <a:cs typeface="Verdana"/>
              </a:rPr>
              <a:t>COVID-19</a:t>
            </a:r>
            <a:r>
              <a:rPr sz="2900" spc="-5" dirty="0">
                <a:solidFill>
                  <a:srgbClr val="283C69"/>
                </a:solidFill>
                <a:latin typeface="Verdana"/>
                <a:cs typeface="Verdana"/>
              </a:rPr>
              <a:t>  </a:t>
            </a:r>
            <a:r>
              <a:rPr sz="2900" spc="195" dirty="0">
                <a:solidFill>
                  <a:srgbClr val="283C69"/>
                </a:solidFill>
                <a:latin typeface="Verdana"/>
                <a:cs typeface="Verdana"/>
              </a:rPr>
              <a:t>b</a:t>
            </a:r>
            <a:r>
              <a:rPr sz="2900" spc="-30" dirty="0">
                <a:solidFill>
                  <a:srgbClr val="283C69"/>
                </a:solidFill>
                <a:latin typeface="Verdana"/>
                <a:cs typeface="Verdana"/>
              </a:rPr>
              <a:t>y</a:t>
            </a:r>
            <a:r>
              <a:rPr sz="2900" spc="-50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O</a:t>
            </a:r>
            <a:r>
              <a:rPr sz="2900" spc="265" dirty="0">
                <a:solidFill>
                  <a:srgbClr val="283C69"/>
                </a:solidFill>
                <a:latin typeface="Verdana"/>
                <a:cs typeface="Verdana"/>
              </a:rPr>
              <a:t>c</a:t>
            </a:r>
            <a:r>
              <a:rPr sz="2900" spc="-25" dirty="0">
                <a:solidFill>
                  <a:srgbClr val="283C69"/>
                </a:solidFill>
                <a:latin typeface="Verdana"/>
                <a:cs typeface="Verdana"/>
              </a:rPr>
              <a:t>t</a:t>
            </a:r>
            <a:r>
              <a:rPr sz="2900" spc="130" dirty="0">
                <a:solidFill>
                  <a:srgbClr val="283C69"/>
                </a:solidFill>
                <a:latin typeface="Verdana"/>
                <a:cs typeface="Verdana"/>
              </a:rPr>
              <a:t>o</a:t>
            </a:r>
            <a:r>
              <a:rPr lang="en-US" sz="2900" spc="195" dirty="0">
                <a:solidFill>
                  <a:srgbClr val="283C69"/>
                </a:solidFill>
                <a:latin typeface="Verdana"/>
                <a:cs typeface="Verdana"/>
              </a:rPr>
              <a:t>ber 18.</a:t>
            </a:r>
            <a:endParaRPr sz="2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9389" y="948826"/>
            <a:ext cx="501650" cy="600710"/>
          </a:xfrm>
          <a:custGeom>
            <a:avLst/>
            <a:gdLst/>
            <a:ahLst/>
            <a:cxnLst/>
            <a:rect l="l" t="t" r="r" b="b"/>
            <a:pathLst>
              <a:path w="501650" h="600710">
                <a:moveTo>
                  <a:pt x="61914" y="575536"/>
                </a:moveTo>
                <a:lnTo>
                  <a:pt x="0" y="560018"/>
                </a:lnTo>
                <a:lnTo>
                  <a:pt x="6234" y="534341"/>
                </a:lnTo>
                <a:lnTo>
                  <a:pt x="57450" y="547238"/>
                </a:lnTo>
                <a:lnTo>
                  <a:pt x="67585" y="549722"/>
                </a:lnTo>
                <a:lnTo>
                  <a:pt x="117249" y="560913"/>
                </a:lnTo>
                <a:lnTo>
                  <a:pt x="168041" y="569636"/>
                </a:lnTo>
                <a:lnTo>
                  <a:pt x="218774" y="574087"/>
                </a:lnTo>
                <a:lnTo>
                  <a:pt x="268259" y="572467"/>
                </a:lnTo>
                <a:lnTo>
                  <a:pt x="315308" y="562972"/>
                </a:lnTo>
                <a:lnTo>
                  <a:pt x="358732" y="543800"/>
                </a:lnTo>
                <a:lnTo>
                  <a:pt x="394632" y="515984"/>
                </a:lnTo>
                <a:lnTo>
                  <a:pt x="424284" y="479026"/>
                </a:lnTo>
                <a:lnTo>
                  <a:pt x="447872" y="432632"/>
                </a:lnTo>
                <a:lnTo>
                  <a:pt x="465581" y="376510"/>
                </a:lnTo>
                <a:lnTo>
                  <a:pt x="474427" y="322948"/>
                </a:lnTo>
                <a:lnTo>
                  <a:pt x="473814" y="273878"/>
                </a:lnTo>
                <a:lnTo>
                  <a:pt x="463698" y="229167"/>
                </a:lnTo>
                <a:lnTo>
                  <a:pt x="444031" y="188681"/>
                </a:lnTo>
                <a:lnTo>
                  <a:pt x="414768" y="152285"/>
                </a:lnTo>
                <a:lnTo>
                  <a:pt x="375864" y="119847"/>
                </a:lnTo>
                <a:lnTo>
                  <a:pt x="330131" y="92712"/>
                </a:lnTo>
                <a:lnTo>
                  <a:pt x="280269" y="70534"/>
                </a:lnTo>
                <a:lnTo>
                  <a:pt x="228661" y="52507"/>
                </a:lnTo>
                <a:lnTo>
                  <a:pt x="177687" y="37824"/>
                </a:lnTo>
                <a:lnTo>
                  <a:pt x="129731" y="25676"/>
                </a:lnTo>
                <a:lnTo>
                  <a:pt x="135965" y="0"/>
                </a:lnTo>
                <a:lnTo>
                  <a:pt x="185272" y="12496"/>
                </a:lnTo>
                <a:lnTo>
                  <a:pt x="237811" y="27676"/>
                </a:lnTo>
                <a:lnTo>
                  <a:pt x="291208" y="46433"/>
                </a:lnTo>
                <a:lnTo>
                  <a:pt x="343093" y="69655"/>
                </a:lnTo>
                <a:lnTo>
                  <a:pt x="391093" y="98236"/>
                </a:lnTo>
                <a:lnTo>
                  <a:pt x="428479" y="128712"/>
                </a:lnTo>
                <a:lnTo>
                  <a:pt x="458209" y="162659"/>
                </a:lnTo>
                <a:lnTo>
                  <a:pt x="480268" y="200028"/>
                </a:lnTo>
                <a:lnTo>
                  <a:pt x="494638" y="240773"/>
                </a:lnTo>
                <a:lnTo>
                  <a:pt x="501302" y="284846"/>
                </a:lnTo>
                <a:lnTo>
                  <a:pt x="500244" y="332201"/>
                </a:lnTo>
                <a:lnTo>
                  <a:pt x="491448" y="382791"/>
                </a:lnTo>
                <a:lnTo>
                  <a:pt x="476466" y="432153"/>
                </a:lnTo>
                <a:lnTo>
                  <a:pt x="457026" y="475284"/>
                </a:lnTo>
                <a:lnTo>
                  <a:pt x="433180" y="512102"/>
                </a:lnTo>
                <a:lnTo>
                  <a:pt x="404983" y="542524"/>
                </a:lnTo>
                <a:lnTo>
                  <a:pt x="372488" y="566470"/>
                </a:lnTo>
                <a:lnTo>
                  <a:pt x="331973" y="585396"/>
                </a:lnTo>
                <a:lnTo>
                  <a:pt x="288960" y="596386"/>
                </a:lnTo>
                <a:lnTo>
                  <a:pt x="244176" y="600675"/>
                </a:lnTo>
                <a:lnTo>
                  <a:pt x="198351" y="599499"/>
                </a:lnTo>
                <a:lnTo>
                  <a:pt x="152213" y="594093"/>
                </a:lnTo>
                <a:lnTo>
                  <a:pt x="106492" y="585694"/>
                </a:lnTo>
                <a:lnTo>
                  <a:pt x="61914" y="575536"/>
                </a:lnTo>
                <a:close/>
              </a:path>
            </a:pathLst>
          </a:custGeom>
          <a:solidFill>
            <a:srgbClr val="908F8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6108394" y="588774"/>
            <a:ext cx="1677670" cy="1002665"/>
            <a:chOff x="6108394" y="588774"/>
            <a:chExt cx="1677670" cy="1002665"/>
          </a:xfrm>
        </p:grpSpPr>
        <p:sp>
          <p:nvSpPr>
            <p:cNvPr id="4" name="object 4"/>
            <p:cNvSpPr/>
            <p:nvPr/>
          </p:nvSpPr>
          <p:spPr>
            <a:xfrm>
              <a:off x="6108394" y="630496"/>
              <a:ext cx="501650" cy="600710"/>
            </a:xfrm>
            <a:custGeom>
              <a:avLst/>
              <a:gdLst/>
              <a:ahLst/>
              <a:cxnLst/>
              <a:rect l="l" t="t" r="r" b="b"/>
              <a:pathLst>
                <a:path w="501650" h="600710">
                  <a:moveTo>
                    <a:pt x="365342" y="600668"/>
                  </a:moveTo>
                  <a:lnTo>
                    <a:pt x="316033" y="588179"/>
                  </a:lnTo>
                  <a:lnTo>
                    <a:pt x="263493" y="573003"/>
                  </a:lnTo>
                  <a:lnTo>
                    <a:pt x="210095" y="554249"/>
                  </a:lnTo>
                  <a:lnTo>
                    <a:pt x="158210" y="531027"/>
                  </a:lnTo>
                  <a:lnTo>
                    <a:pt x="110211" y="502447"/>
                  </a:lnTo>
                  <a:lnTo>
                    <a:pt x="72821" y="471964"/>
                  </a:lnTo>
                  <a:lnTo>
                    <a:pt x="43089" y="438015"/>
                  </a:lnTo>
                  <a:lnTo>
                    <a:pt x="21031" y="400647"/>
                  </a:lnTo>
                  <a:lnTo>
                    <a:pt x="6662" y="359904"/>
                  </a:lnTo>
                  <a:lnTo>
                    <a:pt x="0" y="315833"/>
                  </a:lnTo>
                  <a:lnTo>
                    <a:pt x="1059" y="268480"/>
                  </a:lnTo>
                  <a:lnTo>
                    <a:pt x="9855" y="217892"/>
                  </a:lnTo>
                  <a:lnTo>
                    <a:pt x="24837" y="168529"/>
                  </a:lnTo>
                  <a:lnTo>
                    <a:pt x="44277" y="125398"/>
                  </a:lnTo>
                  <a:lnTo>
                    <a:pt x="68120" y="88580"/>
                  </a:lnTo>
                  <a:lnTo>
                    <a:pt x="96313" y="58156"/>
                  </a:lnTo>
                  <a:lnTo>
                    <a:pt x="128801" y="34209"/>
                  </a:lnTo>
                  <a:lnTo>
                    <a:pt x="169317" y="15282"/>
                  </a:lnTo>
                  <a:lnTo>
                    <a:pt x="212333" y="4291"/>
                  </a:lnTo>
                  <a:lnTo>
                    <a:pt x="257120" y="0"/>
                  </a:lnTo>
                  <a:lnTo>
                    <a:pt x="302949" y="1173"/>
                  </a:lnTo>
                  <a:lnTo>
                    <a:pt x="349090" y="6577"/>
                  </a:lnTo>
                  <a:lnTo>
                    <a:pt x="394814" y="14975"/>
                  </a:lnTo>
                  <a:lnTo>
                    <a:pt x="439392" y="25132"/>
                  </a:lnTo>
                  <a:lnTo>
                    <a:pt x="501304" y="40664"/>
                  </a:lnTo>
                  <a:lnTo>
                    <a:pt x="495070" y="66341"/>
                  </a:lnTo>
                  <a:lnTo>
                    <a:pt x="443713" y="53397"/>
                  </a:lnTo>
                  <a:lnTo>
                    <a:pt x="433534" y="50900"/>
                  </a:lnTo>
                  <a:lnTo>
                    <a:pt x="383894" y="39718"/>
                  </a:lnTo>
                  <a:lnTo>
                    <a:pt x="333131" y="31010"/>
                  </a:lnTo>
                  <a:lnTo>
                    <a:pt x="282429" y="26574"/>
                  </a:lnTo>
                  <a:lnTo>
                    <a:pt x="232978" y="28209"/>
                  </a:lnTo>
                  <a:lnTo>
                    <a:pt x="185962" y="37712"/>
                  </a:lnTo>
                  <a:lnTo>
                    <a:pt x="142571" y="56883"/>
                  </a:lnTo>
                  <a:lnTo>
                    <a:pt x="106665" y="84697"/>
                  </a:lnTo>
                  <a:lnTo>
                    <a:pt x="77014" y="121655"/>
                  </a:lnTo>
                  <a:lnTo>
                    <a:pt x="53429" y="168050"/>
                  </a:lnTo>
                  <a:lnTo>
                    <a:pt x="35723" y="224172"/>
                  </a:lnTo>
                  <a:lnTo>
                    <a:pt x="26875" y="277734"/>
                  </a:lnTo>
                  <a:lnTo>
                    <a:pt x="27486" y="326803"/>
                  </a:lnTo>
                  <a:lnTo>
                    <a:pt x="37601" y="371512"/>
                  </a:lnTo>
                  <a:lnTo>
                    <a:pt x="57267" y="411996"/>
                  </a:lnTo>
                  <a:lnTo>
                    <a:pt x="86532" y="448388"/>
                  </a:lnTo>
                  <a:lnTo>
                    <a:pt x="125443" y="480821"/>
                  </a:lnTo>
                  <a:lnTo>
                    <a:pt x="171169" y="507961"/>
                  </a:lnTo>
                  <a:lnTo>
                    <a:pt x="221029" y="530142"/>
                  </a:lnTo>
                  <a:lnTo>
                    <a:pt x="272640" y="548170"/>
                  </a:lnTo>
                  <a:lnTo>
                    <a:pt x="323616" y="562851"/>
                  </a:lnTo>
                  <a:lnTo>
                    <a:pt x="371576" y="574992"/>
                  </a:lnTo>
                  <a:lnTo>
                    <a:pt x="365342" y="600668"/>
                  </a:lnTo>
                  <a:close/>
                </a:path>
              </a:pathLst>
            </a:custGeom>
            <a:solidFill>
              <a:srgbClr val="908F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0284" y="609089"/>
              <a:ext cx="1310028" cy="95560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98822" y="1094599"/>
              <a:ext cx="1147449" cy="311148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06893" y="871088"/>
              <a:ext cx="1165784" cy="52436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01376" y="1094599"/>
              <a:ext cx="1151061" cy="30070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25421" y="985860"/>
              <a:ext cx="1153416" cy="310337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63378" y="795347"/>
              <a:ext cx="16169" cy="6659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533436" y="871560"/>
              <a:ext cx="1170529" cy="39183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27202" y="985860"/>
              <a:ext cx="1151635" cy="30305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561158" y="861946"/>
              <a:ext cx="2277" cy="915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6555307" y="871560"/>
              <a:ext cx="1177106" cy="30153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579548" y="708480"/>
              <a:ext cx="21085" cy="8686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579746" y="708501"/>
              <a:ext cx="1166587" cy="33444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706457" y="1140070"/>
              <a:ext cx="2465" cy="914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563436" y="764827"/>
              <a:ext cx="1169065" cy="39566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558444" y="861960"/>
              <a:ext cx="1150478" cy="29839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6443434" y="588784"/>
              <a:ext cx="1342390" cy="1002665"/>
            </a:xfrm>
            <a:custGeom>
              <a:avLst/>
              <a:gdLst/>
              <a:ahLst/>
              <a:cxnLst/>
              <a:rect l="l" t="t" r="r" b="b"/>
              <a:pathLst>
                <a:path w="1342390" h="1002665">
                  <a:moveTo>
                    <a:pt x="223786" y="11963"/>
                  </a:moveTo>
                  <a:lnTo>
                    <a:pt x="174523" y="0"/>
                  </a:lnTo>
                  <a:lnTo>
                    <a:pt x="0" y="718794"/>
                  </a:lnTo>
                  <a:lnTo>
                    <a:pt x="49276" y="730758"/>
                  </a:lnTo>
                  <a:lnTo>
                    <a:pt x="223786" y="11963"/>
                  </a:lnTo>
                  <a:close/>
                </a:path>
                <a:path w="1342390" h="1002665">
                  <a:moveTo>
                    <a:pt x="1342237" y="283502"/>
                  </a:moveTo>
                  <a:lnTo>
                    <a:pt x="1292974" y="271538"/>
                  </a:lnTo>
                  <a:lnTo>
                    <a:pt x="1118450" y="990346"/>
                  </a:lnTo>
                  <a:lnTo>
                    <a:pt x="1167726" y="1002309"/>
                  </a:lnTo>
                  <a:lnTo>
                    <a:pt x="1342237" y="283502"/>
                  </a:lnTo>
                  <a:close/>
                </a:path>
              </a:pathLst>
            </a:custGeom>
            <a:solidFill>
              <a:srgbClr val="DA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681670" y="640119"/>
              <a:ext cx="1020483" cy="26243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529198" y="1268127"/>
              <a:ext cx="1020483" cy="262431"/>
            </a:xfrm>
            <a:prstGeom prst="rect">
              <a:avLst/>
            </a:prstGeom>
          </p:spPr>
        </p:pic>
      </p:grpSp>
      <p:pic>
        <p:nvPicPr>
          <p:cNvPr id="23" name="object 23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909971" y="297609"/>
            <a:ext cx="1896532" cy="880023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863574" y="1805022"/>
            <a:ext cx="7104674" cy="5140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6350" indent="-457200">
              <a:lnSpc>
                <a:spcPct val="1163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900" spc="15" dirty="0">
                <a:solidFill>
                  <a:srgbClr val="283C69"/>
                </a:solidFill>
                <a:latin typeface="Verdana"/>
                <a:cs typeface="Verdana"/>
              </a:rPr>
              <a:t>All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45" dirty="0">
                <a:solidFill>
                  <a:srgbClr val="283C69"/>
                </a:solidFill>
                <a:latin typeface="Verdana"/>
                <a:cs typeface="Verdana"/>
              </a:rPr>
              <a:t>staff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70" dirty="0">
                <a:solidFill>
                  <a:srgbClr val="283C69"/>
                </a:solidFill>
                <a:latin typeface="Verdana"/>
                <a:cs typeface="Verdana"/>
              </a:rPr>
              <a:t>and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65" dirty="0">
                <a:solidFill>
                  <a:srgbClr val="283C69"/>
                </a:solidFill>
                <a:latin typeface="Verdana"/>
                <a:cs typeface="Verdana"/>
              </a:rPr>
              <a:t>students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50" dirty="0">
                <a:solidFill>
                  <a:srgbClr val="283C69"/>
                </a:solidFill>
                <a:latin typeface="Verdana"/>
                <a:cs typeface="Verdana"/>
              </a:rPr>
              <a:t>ages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130" dirty="0">
                <a:solidFill>
                  <a:srgbClr val="283C69"/>
                </a:solidFill>
                <a:latin typeface="Verdana"/>
                <a:cs typeface="Verdana"/>
              </a:rPr>
              <a:t>5+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80" dirty="0">
                <a:solidFill>
                  <a:srgbClr val="283C69"/>
                </a:solidFill>
                <a:latin typeface="Verdana"/>
                <a:cs typeface="Verdana"/>
              </a:rPr>
              <a:t>are </a:t>
            </a:r>
            <a:r>
              <a:rPr sz="2900" spc="-100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60" dirty="0">
                <a:solidFill>
                  <a:srgbClr val="283C69"/>
                </a:solidFill>
                <a:latin typeface="Verdana"/>
                <a:cs typeface="Verdana"/>
              </a:rPr>
              <a:t>required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to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5" dirty="0">
                <a:solidFill>
                  <a:srgbClr val="283C69"/>
                </a:solidFill>
                <a:latin typeface="Verdana"/>
                <a:cs typeface="Verdana"/>
              </a:rPr>
              <a:t>wear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220" dirty="0">
                <a:solidFill>
                  <a:srgbClr val="283C69"/>
                </a:solidFill>
                <a:latin typeface="Verdana"/>
                <a:cs typeface="Verdana"/>
              </a:rPr>
              <a:t>a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14" dirty="0">
                <a:solidFill>
                  <a:srgbClr val="283C69"/>
                </a:solidFill>
                <a:latin typeface="Verdana"/>
                <a:cs typeface="Verdana"/>
              </a:rPr>
              <a:t>mask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20" dirty="0">
                <a:solidFill>
                  <a:srgbClr val="283C69"/>
                </a:solidFill>
                <a:latin typeface="Verdana"/>
                <a:cs typeface="Verdana"/>
              </a:rPr>
              <a:t>indoors.</a:t>
            </a:r>
            <a:endParaRPr sz="2900" dirty="0">
              <a:latin typeface="Verdana"/>
              <a:cs typeface="Verdana"/>
            </a:endParaRPr>
          </a:p>
          <a:p>
            <a:pPr marL="469900" marR="31750" indent="-457200">
              <a:lnSpc>
                <a:spcPct val="116399"/>
              </a:lnSpc>
              <a:spcBef>
                <a:spcPts val="4045"/>
              </a:spcBef>
              <a:buFont typeface="Arial" panose="020B0604020202020204" pitchFamily="34" charset="0"/>
              <a:buChar char="•"/>
            </a:pPr>
            <a:r>
              <a:rPr sz="2900" spc="65" dirty="0">
                <a:solidFill>
                  <a:srgbClr val="283C69"/>
                </a:solidFill>
                <a:latin typeface="Verdana"/>
                <a:cs typeface="Verdana"/>
              </a:rPr>
              <a:t>Families</a:t>
            </a:r>
            <a:r>
              <a:rPr sz="2900" spc="-8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90" dirty="0">
                <a:solidFill>
                  <a:srgbClr val="283C69"/>
                </a:solidFill>
                <a:latin typeface="Verdana"/>
                <a:cs typeface="Verdana"/>
              </a:rPr>
              <a:t>should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20" dirty="0">
                <a:solidFill>
                  <a:srgbClr val="283C69"/>
                </a:solidFill>
                <a:latin typeface="Verdana"/>
                <a:cs typeface="Verdana"/>
              </a:rPr>
              <a:t>make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35" dirty="0">
                <a:solidFill>
                  <a:srgbClr val="283C69"/>
                </a:solidFill>
                <a:latin typeface="Verdana"/>
                <a:cs typeface="Verdana"/>
              </a:rPr>
              <a:t>sure</a:t>
            </a:r>
            <a:r>
              <a:rPr sz="2900" spc="-8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05" dirty="0">
                <a:solidFill>
                  <a:srgbClr val="283C69"/>
                </a:solidFill>
                <a:latin typeface="Verdana"/>
                <a:cs typeface="Verdana"/>
              </a:rPr>
              <a:t>masks </a:t>
            </a:r>
            <a:r>
              <a:rPr sz="2900" spc="-100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25" dirty="0">
                <a:solidFill>
                  <a:srgbClr val="283C69"/>
                </a:solidFill>
                <a:latin typeface="Verdana"/>
                <a:cs typeface="Verdana"/>
              </a:rPr>
              <a:t>fit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snugly </a:t>
            </a:r>
            <a:r>
              <a:rPr sz="2900" spc="170" dirty="0">
                <a:solidFill>
                  <a:srgbClr val="283C69"/>
                </a:solidFill>
                <a:latin typeface="Verdana"/>
                <a:cs typeface="Verdana"/>
              </a:rPr>
              <a:t>and </a:t>
            </a:r>
            <a:r>
              <a:rPr sz="2900" spc="80" dirty="0">
                <a:solidFill>
                  <a:srgbClr val="283C69"/>
                </a:solidFill>
                <a:latin typeface="Verdana"/>
                <a:cs typeface="Verdana"/>
              </a:rPr>
              <a:t>are </a:t>
            </a:r>
            <a:r>
              <a:rPr sz="2900" spc="140" dirty="0">
                <a:solidFill>
                  <a:srgbClr val="283C69"/>
                </a:solidFill>
                <a:latin typeface="Verdana"/>
                <a:cs typeface="Verdana"/>
              </a:rPr>
              <a:t>cleaned </a:t>
            </a:r>
            <a:r>
              <a:rPr sz="2900" dirty="0">
                <a:solidFill>
                  <a:srgbClr val="283C69"/>
                </a:solidFill>
                <a:latin typeface="Verdana"/>
                <a:cs typeface="Verdana"/>
              </a:rPr>
              <a:t>or </a:t>
            </a:r>
            <a:r>
              <a:rPr sz="2900" spc="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25" dirty="0">
                <a:solidFill>
                  <a:srgbClr val="283C69"/>
                </a:solidFill>
                <a:latin typeface="Verdana"/>
                <a:cs typeface="Verdana"/>
              </a:rPr>
              <a:t>replaced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20" dirty="0">
                <a:solidFill>
                  <a:srgbClr val="283C69"/>
                </a:solidFill>
                <a:latin typeface="Verdana"/>
                <a:cs typeface="Verdana"/>
              </a:rPr>
              <a:t>often.</a:t>
            </a:r>
            <a:endParaRPr sz="2900" dirty="0">
              <a:latin typeface="Verdana"/>
              <a:cs typeface="Verdana"/>
            </a:endParaRPr>
          </a:p>
          <a:p>
            <a:pPr marL="469900" marR="5080" indent="-457200">
              <a:lnSpc>
                <a:spcPct val="116399"/>
              </a:lnSpc>
              <a:spcBef>
                <a:spcPts val="4050"/>
              </a:spcBef>
              <a:buFont typeface="Arial" panose="020B0604020202020204" pitchFamily="34" charset="0"/>
              <a:buChar char="•"/>
            </a:pPr>
            <a:r>
              <a:rPr sz="2900" spc="90" dirty="0">
                <a:solidFill>
                  <a:srgbClr val="283C69"/>
                </a:solidFill>
                <a:latin typeface="Verdana"/>
                <a:cs typeface="Verdana"/>
              </a:rPr>
              <a:t>Masks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5" dirty="0">
                <a:solidFill>
                  <a:srgbClr val="283C69"/>
                </a:solidFill>
                <a:latin typeface="Verdana"/>
                <a:cs typeface="Verdana"/>
              </a:rPr>
              <a:t>protect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yourself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70" dirty="0">
                <a:solidFill>
                  <a:srgbClr val="283C69"/>
                </a:solidFill>
                <a:latin typeface="Verdana"/>
                <a:cs typeface="Verdana"/>
              </a:rPr>
              <a:t>and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40" dirty="0">
                <a:solidFill>
                  <a:srgbClr val="283C69"/>
                </a:solidFill>
                <a:latin typeface="Verdana"/>
                <a:cs typeface="Verdana"/>
              </a:rPr>
              <a:t>others </a:t>
            </a:r>
            <a:r>
              <a:rPr sz="2900" spc="-100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55" dirty="0">
                <a:solidFill>
                  <a:srgbClr val="283C69"/>
                </a:solidFill>
                <a:latin typeface="Verdana"/>
                <a:cs typeface="Verdana"/>
              </a:rPr>
              <a:t>from 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COVID-19 </a:t>
            </a:r>
            <a:r>
              <a:rPr sz="2900" spc="170" dirty="0">
                <a:solidFill>
                  <a:srgbClr val="283C69"/>
                </a:solidFill>
                <a:latin typeface="Verdana"/>
                <a:cs typeface="Verdana"/>
              </a:rPr>
              <a:t>and </a:t>
            </a: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other </a:t>
            </a:r>
            <a:r>
              <a:rPr sz="2900" spc="3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40" dirty="0">
                <a:solidFill>
                  <a:srgbClr val="283C69"/>
                </a:solidFill>
                <a:latin typeface="Verdana"/>
                <a:cs typeface="Verdana"/>
              </a:rPr>
              <a:t>respiratory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5" dirty="0">
                <a:solidFill>
                  <a:srgbClr val="283C69"/>
                </a:solidFill>
                <a:latin typeface="Verdana"/>
                <a:cs typeface="Verdana"/>
              </a:rPr>
              <a:t>illnesses.</a:t>
            </a:r>
            <a:endParaRPr sz="2900" dirty="0">
              <a:latin typeface="Verdana"/>
              <a:cs typeface="Verdan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3097334" y="674055"/>
            <a:ext cx="263715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459" dirty="0">
                <a:latin typeface="Abadi" panose="020B0604020104020204" pitchFamily="34" charset="0"/>
              </a:rPr>
              <a:t>M</a:t>
            </a:r>
            <a:r>
              <a:rPr sz="5000" spc="434" dirty="0">
                <a:latin typeface="Abadi" panose="020B0604020104020204" pitchFamily="34" charset="0"/>
              </a:rPr>
              <a:t>a</a:t>
            </a:r>
            <a:r>
              <a:rPr sz="5000" spc="150" dirty="0">
                <a:latin typeface="Abadi" panose="020B0604020104020204" pitchFamily="34" charset="0"/>
              </a:rPr>
              <a:t>s</a:t>
            </a:r>
            <a:r>
              <a:rPr sz="5000" spc="275" dirty="0">
                <a:latin typeface="Abadi" panose="020B0604020104020204" pitchFamily="34" charset="0"/>
              </a:rPr>
              <a:t>k</a:t>
            </a:r>
            <a:r>
              <a:rPr sz="5000" spc="204" dirty="0">
                <a:latin typeface="Abadi" panose="020B0604020104020204" pitchFamily="34" charset="0"/>
              </a:rPr>
              <a:t>i</a:t>
            </a:r>
            <a:r>
              <a:rPr sz="5000" spc="300" dirty="0">
                <a:latin typeface="Abadi" panose="020B0604020104020204" pitchFamily="34" charset="0"/>
              </a:rPr>
              <a:t>n</a:t>
            </a:r>
            <a:r>
              <a:rPr sz="5000" spc="335" dirty="0">
                <a:latin typeface="Abadi" panose="020B0604020104020204" pitchFamily="34" charset="0"/>
              </a:rPr>
              <a:t>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93522" y="5042807"/>
            <a:ext cx="2970313" cy="196964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37233" y="638686"/>
            <a:ext cx="2106930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-125" dirty="0">
                <a:latin typeface="Abadi" panose="020B0604020104020204" pitchFamily="34" charset="0"/>
              </a:rPr>
              <a:t>R</a:t>
            </a:r>
            <a:r>
              <a:rPr sz="5000" spc="160" dirty="0">
                <a:latin typeface="Abadi" panose="020B0604020104020204" pitchFamily="34" charset="0"/>
              </a:rPr>
              <a:t>e</a:t>
            </a:r>
            <a:r>
              <a:rPr sz="5000" spc="355" dirty="0">
                <a:latin typeface="Abadi" panose="020B0604020104020204" pitchFamily="34" charset="0"/>
              </a:rPr>
              <a:t>c</a:t>
            </a:r>
            <a:r>
              <a:rPr sz="5000" spc="160" dirty="0">
                <a:latin typeface="Abadi" panose="020B0604020104020204" pitchFamily="34" charset="0"/>
              </a:rPr>
              <a:t>e</a:t>
            </a:r>
            <a:r>
              <a:rPr sz="5000" spc="150" dirty="0">
                <a:latin typeface="Abadi" panose="020B0604020104020204" pitchFamily="34" charset="0"/>
              </a:rPr>
              <a:t>ss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33783" y="1699020"/>
            <a:ext cx="6513830" cy="2787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32740">
              <a:lnSpc>
                <a:spcPct val="125000"/>
              </a:lnSpc>
              <a:spcBef>
                <a:spcPts val="100"/>
              </a:spcBef>
            </a:pPr>
            <a:r>
              <a:rPr sz="2900" spc="10" dirty="0">
                <a:solidFill>
                  <a:srgbClr val="283C69"/>
                </a:solidFill>
                <a:latin typeface="Verdana"/>
                <a:cs typeface="Verdana"/>
              </a:rPr>
              <a:t>The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state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20" dirty="0">
                <a:solidFill>
                  <a:srgbClr val="283C69"/>
                </a:solidFill>
                <a:latin typeface="Verdana"/>
                <a:cs typeface="Verdana"/>
              </a:rPr>
              <a:t>is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50" dirty="0">
                <a:solidFill>
                  <a:srgbClr val="283C69"/>
                </a:solidFill>
                <a:latin typeface="Verdana"/>
                <a:cs typeface="Verdana"/>
              </a:rPr>
              <a:t>not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50" dirty="0">
                <a:solidFill>
                  <a:srgbClr val="283C69"/>
                </a:solidFill>
                <a:latin typeface="Verdana"/>
                <a:cs typeface="Verdana"/>
              </a:rPr>
              <a:t>requiring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05" dirty="0">
                <a:solidFill>
                  <a:srgbClr val="283C69"/>
                </a:solidFill>
                <a:latin typeface="Verdana"/>
                <a:cs typeface="Verdana"/>
              </a:rPr>
              <a:t>masks </a:t>
            </a:r>
            <a:r>
              <a:rPr sz="2900" spc="-100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5" dirty="0">
                <a:solidFill>
                  <a:srgbClr val="283C69"/>
                </a:solidFill>
                <a:latin typeface="Verdana"/>
                <a:cs typeface="Verdana"/>
              </a:rPr>
              <a:t>outdoors, </a:t>
            </a:r>
            <a:r>
              <a:rPr sz="2900" spc="150" dirty="0">
                <a:solidFill>
                  <a:srgbClr val="283C69"/>
                </a:solidFill>
                <a:latin typeface="Verdana"/>
                <a:cs typeface="Verdana"/>
              </a:rPr>
              <a:t>as </a:t>
            </a:r>
            <a:r>
              <a:rPr sz="2900" spc="95" dirty="0">
                <a:solidFill>
                  <a:srgbClr val="283C69"/>
                </a:solidFill>
                <a:latin typeface="Verdana"/>
                <a:cs typeface="Verdana"/>
              </a:rPr>
              <a:t>long </a:t>
            </a:r>
            <a:r>
              <a:rPr sz="2900" spc="150" dirty="0">
                <a:solidFill>
                  <a:srgbClr val="283C69"/>
                </a:solidFill>
                <a:latin typeface="Verdana"/>
                <a:cs typeface="Verdana"/>
              </a:rPr>
              <a:t>as </a:t>
            </a:r>
            <a:r>
              <a:rPr sz="2900" spc="110" dirty="0">
                <a:solidFill>
                  <a:srgbClr val="283C69"/>
                </a:solidFill>
                <a:latin typeface="Verdana"/>
                <a:cs typeface="Verdana"/>
              </a:rPr>
              <a:t>physical </a:t>
            </a:r>
            <a:r>
              <a:rPr sz="2900" spc="114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10" dirty="0">
                <a:solidFill>
                  <a:srgbClr val="283C69"/>
                </a:solidFill>
                <a:latin typeface="Verdana"/>
                <a:cs typeface="Verdana"/>
              </a:rPr>
              <a:t>distancing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90" dirty="0">
                <a:solidFill>
                  <a:srgbClr val="283C69"/>
                </a:solidFill>
                <a:latin typeface="Verdana"/>
                <a:cs typeface="Verdana"/>
              </a:rPr>
              <a:t>can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30" dirty="0">
                <a:solidFill>
                  <a:srgbClr val="283C69"/>
                </a:solidFill>
                <a:latin typeface="Verdana"/>
                <a:cs typeface="Verdana"/>
              </a:rPr>
              <a:t>be</a:t>
            </a:r>
            <a:r>
              <a:rPr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5" dirty="0">
                <a:solidFill>
                  <a:srgbClr val="283C69"/>
                </a:solidFill>
                <a:latin typeface="Verdana"/>
                <a:cs typeface="Verdana"/>
              </a:rPr>
              <a:t>maintained.</a:t>
            </a:r>
            <a:endParaRPr sz="2900" dirty="0">
              <a:latin typeface="Verdana"/>
              <a:cs typeface="Verdana"/>
            </a:endParaRPr>
          </a:p>
          <a:p>
            <a:pPr marL="12700" marR="5080">
              <a:lnSpc>
                <a:spcPct val="125000"/>
              </a:lnSpc>
            </a:pPr>
            <a:r>
              <a:rPr sz="2900" spc="55" dirty="0">
                <a:solidFill>
                  <a:srgbClr val="283C69"/>
                </a:solidFill>
                <a:latin typeface="Verdana"/>
                <a:cs typeface="Verdana"/>
              </a:rPr>
              <a:t>Some</a:t>
            </a:r>
            <a:r>
              <a:rPr sz="2900" spc="-8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05" dirty="0">
                <a:solidFill>
                  <a:srgbClr val="283C69"/>
                </a:solidFill>
                <a:latin typeface="Verdana"/>
                <a:cs typeface="Verdana"/>
              </a:rPr>
              <a:t>schools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55" dirty="0">
                <a:solidFill>
                  <a:srgbClr val="283C69"/>
                </a:solidFill>
                <a:latin typeface="Verdana"/>
                <a:cs typeface="Verdana"/>
              </a:rPr>
              <a:t>may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40" dirty="0">
                <a:solidFill>
                  <a:srgbClr val="283C69"/>
                </a:solidFill>
                <a:latin typeface="Verdana"/>
                <a:cs typeface="Verdana"/>
              </a:rPr>
              <a:t>require</a:t>
            </a:r>
            <a:r>
              <a:rPr sz="2900" spc="-8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05" dirty="0">
                <a:solidFill>
                  <a:srgbClr val="283C69"/>
                </a:solidFill>
                <a:latin typeface="Verdana"/>
                <a:cs typeface="Verdana"/>
              </a:rPr>
              <a:t>masks </a:t>
            </a:r>
            <a:r>
              <a:rPr sz="2900" spc="-100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00" dirty="0">
                <a:solidFill>
                  <a:srgbClr val="283C69"/>
                </a:solidFill>
                <a:latin typeface="Verdana"/>
                <a:cs typeface="Verdana"/>
              </a:rPr>
              <a:t>at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80" dirty="0">
                <a:solidFill>
                  <a:srgbClr val="283C69"/>
                </a:solidFill>
                <a:latin typeface="Verdana"/>
                <a:cs typeface="Verdana"/>
              </a:rPr>
              <a:t>all</a:t>
            </a:r>
            <a:r>
              <a:rPr sz="29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dirty="0">
                <a:solidFill>
                  <a:srgbClr val="283C69"/>
                </a:solidFill>
                <a:latin typeface="Verdana"/>
                <a:cs typeface="Verdana"/>
              </a:rPr>
              <a:t>times.</a:t>
            </a:r>
            <a:endParaRPr sz="29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3619" y="1940678"/>
            <a:ext cx="7162165" cy="429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2800" spc="10" dirty="0">
                <a:solidFill>
                  <a:srgbClr val="283C69"/>
                </a:solidFill>
                <a:latin typeface="Verdana"/>
                <a:cs typeface="Verdana"/>
              </a:rPr>
              <a:t>The </a:t>
            </a:r>
            <a:r>
              <a:rPr sz="2800" spc="105" dirty="0">
                <a:solidFill>
                  <a:srgbClr val="283C69"/>
                </a:solidFill>
                <a:latin typeface="Verdana"/>
                <a:cs typeface="Verdana"/>
              </a:rPr>
              <a:t>CDC </a:t>
            </a:r>
            <a:r>
              <a:rPr sz="2800" spc="125" dirty="0">
                <a:solidFill>
                  <a:srgbClr val="283C69"/>
                </a:solidFill>
                <a:latin typeface="Verdana"/>
                <a:cs typeface="Verdana"/>
              </a:rPr>
              <a:t>has </a:t>
            </a:r>
            <a:r>
              <a:rPr sz="2800" spc="85" dirty="0">
                <a:solidFill>
                  <a:srgbClr val="283C69"/>
                </a:solidFill>
                <a:latin typeface="Verdana"/>
                <a:cs typeface="Verdana"/>
              </a:rPr>
              <a:t>provided </a:t>
            </a:r>
            <a:r>
              <a:rPr sz="2800" spc="140" dirty="0">
                <a:solidFill>
                  <a:srgbClr val="283C69"/>
                </a:solidFill>
                <a:latin typeface="Verdana"/>
                <a:cs typeface="Verdana"/>
              </a:rPr>
              <a:t>guidance </a:t>
            </a:r>
            <a:r>
              <a:rPr sz="2800" spc="-5" dirty="0">
                <a:solidFill>
                  <a:srgbClr val="283C69"/>
                </a:solidFill>
                <a:latin typeface="Verdana"/>
                <a:cs typeface="Verdana"/>
              </a:rPr>
              <a:t>for </a:t>
            </a:r>
            <a:r>
              <a:rPr sz="280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135" dirty="0">
                <a:solidFill>
                  <a:srgbClr val="283C69"/>
                </a:solidFill>
                <a:latin typeface="Verdana"/>
                <a:cs typeface="Verdana"/>
              </a:rPr>
              <a:t>meal </a:t>
            </a:r>
            <a:r>
              <a:rPr sz="2800" spc="70" dirty="0">
                <a:solidFill>
                  <a:srgbClr val="283C69"/>
                </a:solidFill>
                <a:latin typeface="Verdana"/>
                <a:cs typeface="Verdana"/>
              </a:rPr>
              <a:t>times </a:t>
            </a:r>
            <a:r>
              <a:rPr sz="2800" spc="60" dirty="0">
                <a:solidFill>
                  <a:srgbClr val="283C69"/>
                </a:solidFill>
                <a:latin typeface="Verdana"/>
                <a:cs typeface="Verdana"/>
              </a:rPr>
              <a:t>that </a:t>
            </a:r>
            <a:r>
              <a:rPr sz="2800" spc="100" dirty="0">
                <a:solidFill>
                  <a:srgbClr val="283C69"/>
                </a:solidFill>
                <a:latin typeface="Verdana"/>
                <a:cs typeface="Verdana"/>
              </a:rPr>
              <a:t>schools </a:t>
            </a:r>
            <a:r>
              <a:rPr sz="2800" spc="185" dirty="0">
                <a:solidFill>
                  <a:srgbClr val="283C69"/>
                </a:solidFill>
                <a:latin typeface="Verdana"/>
                <a:cs typeface="Verdana"/>
              </a:rPr>
              <a:t>can </a:t>
            </a:r>
            <a:r>
              <a:rPr sz="2800" spc="140" dirty="0">
                <a:solidFill>
                  <a:srgbClr val="283C69"/>
                </a:solidFill>
                <a:latin typeface="Verdana"/>
                <a:cs typeface="Verdana"/>
              </a:rPr>
              <a:t>adopt </a:t>
            </a:r>
            <a:r>
              <a:rPr sz="2800" spc="14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155" dirty="0">
                <a:solidFill>
                  <a:srgbClr val="283C69"/>
                </a:solidFill>
                <a:latin typeface="Verdana"/>
                <a:cs typeface="Verdana"/>
              </a:rPr>
              <a:t>based</a:t>
            </a:r>
            <a:r>
              <a:rPr sz="2800" spc="16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85" dirty="0">
                <a:solidFill>
                  <a:srgbClr val="283C69"/>
                </a:solidFill>
                <a:latin typeface="Verdana"/>
                <a:cs typeface="Verdana"/>
              </a:rPr>
              <a:t>on</a:t>
            </a:r>
            <a:r>
              <a:rPr sz="2800" spc="16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10" dirty="0">
                <a:solidFill>
                  <a:srgbClr val="283C69"/>
                </a:solidFill>
                <a:latin typeface="Verdana"/>
                <a:cs typeface="Verdana"/>
              </a:rPr>
              <a:t>their</a:t>
            </a:r>
            <a:r>
              <a:rPr sz="2800" spc="16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20" dirty="0">
                <a:solidFill>
                  <a:srgbClr val="283C69"/>
                </a:solidFill>
                <a:latin typeface="Verdana"/>
                <a:cs typeface="Verdana"/>
              </a:rPr>
              <a:t>situation.</a:t>
            </a:r>
            <a:r>
              <a:rPr sz="2800" spc="16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40" dirty="0">
                <a:solidFill>
                  <a:srgbClr val="283C69"/>
                </a:solidFill>
                <a:latin typeface="Verdana"/>
                <a:cs typeface="Verdana"/>
              </a:rPr>
              <a:t>These </a:t>
            </a:r>
            <a:r>
              <a:rPr sz="2800" spc="4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100" dirty="0">
                <a:solidFill>
                  <a:srgbClr val="283C69"/>
                </a:solidFill>
                <a:latin typeface="Verdana"/>
                <a:cs typeface="Verdana"/>
              </a:rPr>
              <a:t>include </a:t>
            </a:r>
            <a:r>
              <a:rPr sz="2800" spc="60" dirty="0">
                <a:solidFill>
                  <a:srgbClr val="283C69"/>
                </a:solidFill>
                <a:latin typeface="Verdana"/>
                <a:cs typeface="Verdana"/>
              </a:rPr>
              <a:t>maximizing </a:t>
            </a:r>
            <a:r>
              <a:rPr sz="2800" spc="105" dirty="0">
                <a:solidFill>
                  <a:srgbClr val="283C69"/>
                </a:solidFill>
                <a:latin typeface="Verdana"/>
                <a:cs typeface="Verdana"/>
              </a:rPr>
              <a:t>physical </a:t>
            </a:r>
            <a:r>
              <a:rPr sz="2800" spc="110" dirty="0">
                <a:solidFill>
                  <a:srgbClr val="283C69"/>
                </a:solidFill>
                <a:latin typeface="Verdana"/>
                <a:cs typeface="Verdana"/>
              </a:rPr>
              <a:t> distancing</a:t>
            </a:r>
            <a:r>
              <a:rPr sz="28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145" dirty="0">
                <a:solidFill>
                  <a:srgbClr val="283C69"/>
                </a:solidFill>
                <a:latin typeface="Verdana"/>
                <a:cs typeface="Verdana"/>
              </a:rPr>
              <a:t>as</a:t>
            </a:r>
            <a:r>
              <a:rPr sz="28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150" dirty="0">
                <a:solidFill>
                  <a:srgbClr val="283C69"/>
                </a:solidFill>
                <a:latin typeface="Verdana"/>
                <a:cs typeface="Verdana"/>
              </a:rPr>
              <a:t>much</a:t>
            </a:r>
            <a:r>
              <a:rPr sz="28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145" dirty="0">
                <a:solidFill>
                  <a:srgbClr val="283C69"/>
                </a:solidFill>
                <a:latin typeface="Verdana"/>
                <a:cs typeface="Verdana"/>
              </a:rPr>
              <a:t>as</a:t>
            </a:r>
            <a:r>
              <a:rPr sz="28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35" dirty="0">
                <a:solidFill>
                  <a:srgbClr val="283C69"/>
                </a:solidFill>
                <a:latin typeface="Verdana"/>
                <a:cs typeface="Verdana"/>
              </a:rPr>
              <a:t>possible,</a:t>
            </a:r>
            <a:r>
              <a:rPr sz="28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15" dirty="0">
                <a:solidFill>
                  <a:srgbClr val="283C69"/>
                </a:solidFill>
                <a:latin typeface="Verdana"/>
                <a:cs typeface="Verdana"/>
              </a:rPr>
              <a:t>6</a:t>
            </a:r>
            <a:r>
              <a:rPr sz="28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30" dirty="0">
                <a:solidFill>
                  <a:srgbClr val="283C69"/>
                </a:solidFill>
                <a:latin typeface="Verdana"/>
                <a:cs typeface="Verdana"/>
              </a:rPr>
              <a:t>feet </a:t>
            </a:r>
            <a:r>
              <a:rPr sz="2800" spc="-969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dirty="0">
                <a:solidFill>
                  <a:srgbClr val="283C69"/>
                </a:solidFill>
                <a:latin typeface="Verdana"/>
                <a:cs typeface="Verdana"/>
              </a:rPr>
              <a:t>or </a:t>
            </a:r>
            <a:r>
              <a:rPr sz="2800" spc="80" dirty="0">
                <a:solidFill>
                  <a:srgbClr val="283C69"/>
                </a:solidFill>
                <a:latin typeface="Verdana"/>
                <a:cs typeface="Verdana"/>
              </a:rPr>
              <a:t>more </a:t>
            </a:r>
            <a:r>
              <a:rPr sz="2800" spc="20" dirty="0">
                <a:solidFill>
                  <a:srgbClr val="283C69"/>
                </a:solidFill>
                <a:latin typeface="Verdana"/>
                <a:cs typeface="Verdana"/>
              </a:rPr>
              <a:t>is </a:t>
            </a:r>
            <a:r>
              <a:rPr sz="2800" spc="-5" dirty="0">
                <a:solidFill>
                  <a:srgbClr val="283C69"/>
                </a:solidFill>
                <a:latin typeface="Verdana"/>
                <a:cs typeface="Verdana"/>
              </a:rPr>
              <a:t>preferred, </a:t>
            </a:r>
            <a:r>
              <a:rPr sz="2800" spc="105" dirty="0">
                <a:solidFill>
                  <a:srgbClr val="283C69"/>
                </a:solidFill>
                <a:latin typeface="Verdana"/>
                <a:cs typeface="Verdana"/>
              </a:rPr>
              <a:t>one-direction </a:t>
            </a:r>
            <a:r>
              <a:rPr sz="2800" spc="11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50" dirty="0">
                <a:solidFill>
                  <a:srgbClr val="283C69"/>
                </a:solidFill>
                <a:latin typeface="Verdana"/>
                <a:cs typeface="Verdana"/>
              </a:rPr>
              <a:t>pathways, </a:t>
            </a:r>
            <a:r>
              <a:rPr sz="2800" spc="165" dirty="0">
                <a:solidFill>
                  <a:srgbClr val="283C69"/>
                </a:solidFill>
                <a:latin typeface="Verdana"/>
                <a:cs typeface="Verdana"/>
              </a:rPr>
              <a:t>and </a:t>
            </a:r>
            <a:r>
              <a:rPr sz="2800" spc="70" dirty="0">
                <a:solidFill>
                  <a:srgbClr val="283C69"/>
                </a:solidFill>
                <a:latin typeface="Verdana"/>
                <a:cs typeface="Verdana"/>
              </a:rPr>
              <a:t>outdoor </a:t>
            </a:r>
            <a:r>
              <a:rPr sz="2800" spc="95" dirty="0">
                <a:solidFill>
                  <a:srgbClr val="283C69"/>
                </a:solidFill>
                <a:latin typeface="Verdana"/>
                <a:cs typeface="Verdana"/>
              </a:rPr>
              <a:t>lunch </a:t>
            </a:r>
            <a:r>
              <a:rPr sz="2800" spc="10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75" dirty="0">
                <a:solidFill>
                  <a:srgbClr val="283C69"/>
                </a:solidFill>
                <a:latin typeface="Verdana"/>
                <a:cs typeface="Verdana"/>
              </a:rPr>
              <a:t>when/where</a:t>
            </a:r>
            <a:r>
              <a:rPr sz="28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800" spc="45" dirty="0">
                <a:solidFill>
                  <a:srgbClr val="283C69"/>
                </a:solidFill>
                <a:latin typeface="Verdana"/>
                <a:cs typeface="Verdana"/>
              </a:rPr>
              <a:t>possible.</a:t>
            </a:r>
            <a:endParaRPr sz="2800" dirty="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354860" y="5664000"/>
            <a:ext cx="1461770" cy="1372235"/>
            <a:chOff x="6354860" y="5664000"/>
            <a:chExt cx="1461770" cy="1372235"/>
          </a:xfrm>
        </p:grpSpPr>
        <p:sp>
          <p:nvSpPr>
            <p:cNvPr id="4" name="object 4"/>
            <p:cNvSpPr/>
            <p:nvPr/>
          </p:nvSpPr>
          <p:spPr>
            <a:xfrm>
              <a:off x="6766518" y="5765235"/>
              <a:ext cx="912494" cy="1269365"/>
            </a:xfrm>
            <a:custGeom>
              <a:avLst/>
              <a:gdLst/>
              <a:ahLst/>
              <a:cxnLst/>
              <a:rect l="l" t="t" r="r" b="b"/>
              <a:pathLst>
                <a:path w="912495" h="1269365">
                  <a:moveTo>
                    <a:pt x="912252" y="1269140"/>
                  </a:moveTo>
                  <a:lnTo>
                    <a:pt x="0" y="1269140"/>
                  </a:lnTo>
                  <a:lnTo>
                    <a:pt x="0" y="420399"/>
                  </a:lnTo>
                  <a:lnTo>
                    <a:pt x="126383" y="0"/>
                  </a:lnTo>
                  <a:lnTo>
                    <a:pt x="817483" y="0"/>
                  </a:lnTo>
                  <a:lnTo>
                    <a:pt x="912252" y="420399"/>
                  </a:lnTo>
                  <a:lnTo>
                    <a:pt x="912252" y="1269140"/>
                  </a:lnTo>
                  <a:close/>
                </a:path>
              </a:pathLst>
            </a:custGeom>
            <a:solidFill>
              <a:srgbClr val="E7A6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584001" y="5718635"/>
              <a:ext cx="232410" cy="467359"/>
            </a:xfrm>
            <a:custGeom>
              <a:avLst/>
              <a:gdLst/>
              <a:ahLst/>
              <a:cxnLst/>
              <a:rect l="l" t="t" r="r" b="b"/>
              <a:pathLst>
                <a:path w="232409" h="467360">
                  <a:moveTo>
                    <a:pt x="94769" y="466999"/>
                  </a:moveTo>
                  <a:lnTo>
                    <a:pt x="0" y="46600"/>
                  </a:lnTo>
                  <a:lnTo>
                    <a:pt x="46327" y="0"/>
                  </a:lnTo>
                  <a:lnTo>
                    <a:pt x="232279" y="324225"/>
                  </a:lnTo>
                  <a:lnTo>
                    <a:pt x="94769" y="466999"/>
                  </a:lnTo>
                  <a:close/>
                </a:path>
              </a:pathLst>
            </a:custGeom>
            <a:solidFill>
              <a:srgbClr val="BC8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16762" y="5806867"/>
              <a:ext cx="824865" cy="212725"/>
            </a:xfrm>
            <a:custGeom>
              <a:avLst/>
              <a:gdLst/>
              <a:ahLst/>
              <a:cxnLst/>
              <a:rect l="l" t="t" r="r" b="b"/>
              <a:pathLst>
                <a:path w="824865" h="212725">
                  <a:moveTo>
                    <a:pt x="824453" y="212185"/>
                  </a:moveTo>
                  <a:lnTo>
                    <a:pt x="0" y="212185"/>
                  </a:lnTo>
                  <a:lnTo>
                    <a:pt x="63780" y="0"/>
                  </a:lnTo>
                  <a:lnTo>
                    <a:pt x="776618" y="0"/>
                  </a:lnTo>
                  <a:lnTo>
                    <a:pt x="824453" y="212185"/>
                  </a:lnTo>
                  <a:close/>
                </a:path>
              </a:pathLst>
            </a:custGeom>
            <a:solidFill>
              <a:srgbClr val="D195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93380" y="5806867"/>
              <a:ext cx="48260" cy="212725"/>
            </a:xfrm>
            <a:custGeom>
              <a:avLst/>
              <a:gdLst/>
              <a:ahLst/>
              <a:cxnLst/>
              <a:rect l="l" t="t" r="r" b="b"/>
              <a:pathLst>
                <a:path w="48259" h="212725">
                  <a:moveTo>
                    <a:pt x="48000" y="212185"/>
                  </a:moveTo>
                  <a:lnTo>
                    <a:pt x="47835" y="212185"/>
                  </a:lnTo>
                  <a:lnTo>
                    <a:pt x="0" y="0"/>
                  </a:lnTo>
                  <a:lnTo>
                    <a:pt x="165" y="0"/>
                  </a:lnTo>
                  <a:lnTo>
                    <a:pt x="48000" y="212185"/>
                  </a:lnTo>
                  <a:close/>
                </a:path>
              </a:pathLst>
            </a:custGeom>
            <a:solidFill>
              <a:srgbClr val="AB78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778306" y="5665422"/>
              <a:ext cx="943610" cy="246379"/>
            </a:xfrm>
            <a:custGeom>
              <a:avLst/>
              <a:gdLst/>
              <a:ahLst/>
              <a:cxnLst/>
              <a:rect l="l" t="t" r="r" b="b"/>
              <a:pathLst>
                <a:path w="943609" h="246379">
                  <a:moveTo>
                    <a:pt x="820959" y="245764"/>
                  </a:moveTo>
                  <a:lnTo>
                    <a:pt x="71099" y="245764"/>
                  </a:lnTo>
                  <a:lnTo>
                    <a:pt x="48321" y="236106"/>
                  </a:lnTo>
                  <a:lnTo>
                    <a:pt x="25177" y="209770"/>
                  </a:lnTo>
                  <a:lnTo>
                    <a:pt x="7219" y="170710"/>
                  </a:lnTo>
                  <a:lnTo>
                    <a:pt x="0" y="122882"/>
                  </a:lnTo>
                  <a:lnTo>
                    <a:pt x="6942" y="75045"/>
                  </a:lnTo>
                  <a:lnTo>
                    <a:pt x="24439" y="35986"/>
                  </a:lnTo>
                  <a:lnTo>
                    <a:pt x="47491" y="9654"/>
                  </a:lnTo>
                  <a:lnTo>
                    <a:pt x="71099" y="0"/>
                  </a:lnTo>
                  <a:lnTo>
                    <a:pt x="820959" y="0"/>
                  </a:lnTo>
                  <a:lnTo>
                    <a:pt x="868593" y="9654"/>
                  </a:lnTo>
                  <a:lnTo>
                    <a:pt x="907491" y="35986"/>
                  </a:lnTo>
                  <a:lnTo>
                    <a:pt x="933716" y="75045"/>
                  </a:lnTo>
                  <a:lnTo>
                    <a:pt x="943333" y="122882"/>
                  </a:lnTo>
                  <a:lnTo>
                    <a:pt x="933716" y="170710"/>
                  </a:lnTo>
                  <a:lnTo>
                    <a:pt x="907491" y="209770"/>
                  </a:lnTo>
                  <a:lnTo>
                    <a:pt x="868593" y="236106"/>
                  </a:lnTo>
                  <a:lnTo>
                    <a:pt x="820959" y="245764"/>
                  </a:lnTo>
                  <a:close/>
                </a:path>
              </a:pathLst>
            </a:custGeom>
            <a:solidFill>
              <a:srgbClr val="E7A6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75512" y="5664000"/>
              <a:ext cx="246127" cy="247186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678770" y="6042860"/>
              <a:ext cx="137795" cy="991869"/>
            </a:xfrm>
            <a:custGeom>
              <a:avLst/>
              <a:gdLst/>
              <a:ahLst/>
              <a:cxnLst/>
              <a:rect l="l" t="t" r="r" b="b"/>
              <a:pathLst>
                <a:path w="137795" h="991870">
                  <a:moveTo>
                    <a:pt x="0" y="991515"/>
                  </a:moveTo>
                  <a:lnTo>
                    <a:pt x="0" y="142792"/>
                  </a:lnTo>
                  <a:lnTo>
                    <a:pt x="137510" y="0"/>
                  </a:lnTo>
                  <a:lnTo>
                    <a:pt x="137510" y="840817"/>
                  </a:lnTo>
                  <a:lnTo>
                    <a:pt x="0" y="991515"/>
                  </a:lnTo>
                  <a:close/>
                </a:path>
              </a:pathLst>
            </a:custGeom>
            <a:solidFill>
              <a:srgbClr val="BC8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639969" y="6233860"/>
              <a:ext cx="174887" cy="13513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354860" y="6391336"/>
              <a:ext cx="622935" cy="644525"/>
            </a:xfrm>
            <a:custGeom>
              <a:avLst/>
              <a:gdLst/>
              <a:ahLst/>
              <a:cxnLst/>
              <a:rect l="l" t="t" r="r" b="b"/>
              <a:pathLst>
                <a:path w="622934" h="644525">
                  <a:moveTo>
                    <a:pt x="273227" y="644470"/>
                  </a:moveTo>
                  <a:lnTo>
                    <a:pt x="226077" y="644470"/>
                  </a:lnTo>
                  <a:lnTo>
                    <a:pt x="216611" y="642244"/>
                  </a:lnTo>
                  <a:lnTo>
                    <a:pt x="161812" y="599786"/>
                  </a:lnTo>
                  <a:lnTo>
                    <a:pt x="133552" y="565995"/>
                  </a:lnTo>
                  <a:lnTo>
                    <a:pt x="105866" y="525715"/>
                  </a:lnTo>
                  <a:lnTo>
                    <a:pt x="79615" y="480361"/>
                  </a:lnTo>
                  <a:lnTo>
                    <a:pt x="55659" y="431348"/>
                  </a:lnTo>
                  <a:lnTo>
                    <a:pt x="34859" y="380089"/>
                  </a:lnTo>
                  <a:lnTo>
                    <a:pt x="18075" y="327999"/>
                  </a:lnTo>
                  <a:lnTo>
                    <a:pt x="6168" y="276493"/>
                  </a:lnTo>
                  <a:lnTo>
                    <a:pt x="0" y="226985"/>
                  </a:lnTo>
                  <a:lnTo>
                    <a:pt x="429" y="180890"/>
                  </a:lnTo>
                  <a:lnTo>
                    <a:pt x="8317" y="139623"/>
                  </a:lnTo>
                  <a:lnTo>
                    <a:pt x="24525" y="104597"/>
                  </a:lnTo>
                  <a:lnTo>
                    <a:pt x="65533" y="56077"/>
                  </a:lnTo>
                  <a:lnTo>
                    <a:pt x="111118" y="24019"/>
                  </a:lnTo>
                  <a:lnTo>
                    <a:pt x="158527" y="6100"/>
                  </a:lnTo>
                  <a:lnTo>
                    <a:pt x="205009" y="0"/>
                  </a:lnTo>
                  <a:lnTo>
                    <a:pt x="247808" y="3395"/>
                  </a:lnTo>
                  <a:lnTo>
                    <a:pt x="284174" y="13964"/>
                  </a:lnTo>
                  <a:lnTo>
                    <a:pt x="311352" y="29386"/>
                  </a:lnTo>
                  <a:lnTo>
                    <a:pt x="519203" y="29386"/>
                  </a:lnTo>
                  <a:lnTo>
                    <a:pt x="557154" y="56077"/>
                  </a:lnTo>
                  <a:lnTo>
                    <a:pt x="598161" y="104597"/>
                  </a:lnTo>
                  <a:lnTo>
                    <a:pt x="614372" y="139623"/>
                  </a:lnTo>
                  <a:lnTo>
                    <a:pt x="622263" y="180890"/>
                  </a:lnTo>
                  <a:lnTo>
                    <a:pt x="622694" y="226985"/>
                  </a:lnTo>
                  <a:lnTo>
                    <a:pt x="616526" y="276493"/>
                  </a:lnTo>
                  <a:lnTo>
                    <a:pt x="604620" y="327999"/>
                  </a:lnTo>
                  <a:lnTo>
                    <a:pt x="587837" y="380089"/>
                  </a:lnTo>
                  <a:lnTo>
                    <a:pt x="567037" y="431348"/>
                  </a:lnTo>
                  <a:lnTo>
                    <a:pt x="543081" y="480361"/>
                  </a:lnTo>
                  <a:lnTo>
                    <a:pt x="516829" y="525715"/>
                  </a:lnTo>
                  <a:lnTo>
                    <a:pt x="489144" y="565995"/>
                  </a:lnTo>
                  <a:lnTo>
                    <a:pt x="460885" y="599786"/>
                  </a:lnTo>
                  <a:lnTo>
                    <a:pt x="440035" y="619083"/>
                  </a:lnTo>
                  <a:lnTo>
                    <a:pt x="311352" y="619083"/>
                  </a:lnTo>
                  <a:lnTo>
                    <a:pt x="294285" y="635139"/>
                  </a:lnTo>
                  <a:lnTo>
                    <a:pt x="276453" y="643826"/>
                  </a:lnTo>
                  <a:lnTo>
                    <a:pt x="273227" y="644470"/>
                  </a:lnTo>
                  <a:close/>
                </a:path>
                <a:path w="622934" h="644525">
                  <a:moveTo>
                    <a:pt x="519203" y="29386"/>
                  </a:moveTo>
                  <a:lnTo>
                    <a:pt x="311352" y="29386"/>
                  </a:lnTo>
                  <a:lnTo>
                    <a:pt x="338530" y="13964"/>
                  </a:lnTo>
                  <a:lnTo>
                    <a:pt x="374893" y="3395"/>
                  </a:lnTo>
                  <a:lnTo>
                    <a:pt x="417689" y="0"/>
                  </a:lnTo>
                  <a:lnTo>
                    <a:pt x="464166" y="6100"/>
                  </a:lnTo>
                  <a:lnTo>
                    <a:pt x="511572" y="24019"/>
                  </a:lnTo>
                  <a:lnTo>
                    <a:pt x="519203" y="29386"/>
                  </a:lnTo>
                  <a:close/>
                </a:path>
                <a:path w="622934" h="644525">
                  <a:moveTo>
                    <a:pt x="396625" y="644470"/>
                  </a:moveTo>
                  <a:lnTo>
                    <a:pt x="349472" y="644470"/>
                  </a:lnTo>
                  <a:lnTo>
                    <a:pt x="346245" y="643826"/>
                  </a:lnTo>
                  <a:lnTo>
                    <a:pt x="328412" y="635139"/>
                  </a:lnTo>
                  <a:lnTo>
                    <a:pt x="311352" y="619083"/>
                  </a:lnTo>
                  <a:lnTo>
                    <a:pt x="440035" y="619083"/>
                  </a:lnTo>
                  <a:lnTo>
                    <a:pt x="432914" y="625674"/>
                  </a:lnTo>
                  <a:lnTo>
                    <a:pt x="406090" y="642244"/>
                  </a:lnTo>
                  <a:lnTo>
                    <a:pt x="396625" y="644470"/>
                  </a:lnTo>
                  <a:close/>
                </a:path>
              </a:pathLst>
            </a:custGeom>
            <a:solidFill>
              <a:srgbClr val="CA24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96774" y="6275474"/>
              <a:ext cx="283716" cy="355735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2769235" y="748094"/>
            <a:ext cx="3415029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180" dirty="0">
                <a:latin typeface="Abadi" panose="020B0604020104020204" pitchFamily="34" charset="0"/>
              </a:rPr>
              <a:t>Lunch</a:t>
            </a:r>
            <a:r>
              <a:rPr sz="5000" spc="-310" dirty="0">
                <a:latin typeface="Abadi" panose="020B0604020104020204" pitchFamily="34" charset="0"/>
              </a:rPr>
              <a:t> </a:t>
            </a:r>
            <a:r>
              <a:rPr sz="5000" spc="240" dirty="0">
                <a:latin typeface="Abadi" panose="020B0604020104020204" pitchFamily="34" charset="0"/>
              </a:rPr>
              <a:t>time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03591" y="1842380"/>
            <a:ext cx="7346315" cy="49711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16785">
              <a:lnSpc>
                <a:spcPct val="125000"/>
              </a:lnSpc>
              <a:spcBef>
                <a:spcPts val="100"/>
              </a:spcBef>
            </a:pP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Students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70" dirty="0">
                <a:solidFill>
                  <a:srgbClr val="283C69"/>
                </a:solidFill>
                <a:latin typeface="Verdana"/>
                <a:cs typeface="Verdana"/>
              </a:rPr>
              <a:t>and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45" dirty="0">
                <a:solidFill>
                  <a:srgbClr val="283C69"/>
                </a:solidFill>
                <a:latin typeface="Verdana"/>
                <a:cs typeface="Verdana"/>
              </a:rPr>
              <a:t>staff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10" dirty="0">
                <a:solidFill>
                  <a:srgbClr val="283C69"/>
                </a:solidFill>
                <a:latin typeface="Verdana"/>
                <a:cs typeface="Verdana"/>
              </a:rPr>
              <a:t>need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to </a:t>
            </a:r>
            <a:r>
              <a:rPr sz="2900" spc="-100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stay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25" dirty="0">
                <a:solidFill>
                  <a:srgbClr val="283C69"/>
                </a:solidFill>
                <a:latin typeface="Verdana"/>
                <a:cs typeface="Verdana"/>
              </a:rPr>
              <a:t>home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145" dirty="0">
                <a:solidFill>
                  <a:srgbClr val="283C69"/>
                </a:solidFill>
                <a:latin typeface="Verdana"/>
                <a:cs typeface="Verdana"/>
              </a:rPr>
              <a:t>if:</a:t>
            </a:r>
            <a:endParaRPr sz="2900" dirty="0">
              <a:latin typeface="Verdana"/>
              <a:cs typeface="Verdana"/>
            </a:endParaRPr>
          </a:p>
          <a:p>
            <a:pPr marL="638175" marR="5080">
              <a:lnSpc>
                <a:spcPct val="125000"/>
              </a:lnSpc>
            </a:pPr>
            <a:endParaRPr lang="en-US" sz="2900" spc="10" dirty="0">
              <a:solidFill>
                <a:srgbClr val="283C69"/>
              </a:solidFill>
              <a:latin typeface="Verdana"/>
              <a:cs typeface="Verdana"/>
            </a:endParaRPr>
          </a:p>
          <a:p>
            <a:pPr marL="1095375" marR="508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sz="2900" spc="10" dirty="0">
                <a:solidFill>
                  <a:srgbClr val="283C69"/>
                </a:solidFill>
                <a:latin typeface="Verdana"/>
                <a:cs typeface="Verdana"/>
              </a:rPr>
              <a:t>The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student/staff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70" dirty="0">
                <a:solidFill>
                  <a:srgbClr val="283C69"/>
                </a:solidFill>
                <a:latin typeface="Verdana"/>
                <a:cs typeface="Verdana"/>
              </a:rPr>
              <a:t>themselves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00" dirty="0">
                <a:solidFill>
                  <a:srgbClr val="283C69"/>
                </a:solidFill>
                <a:latin typeface="Verdana"/>
                <a:cs typeface="Verdana"/>
              </a:rPr>
              <a:t>have </a:t>
            </a:r>
            <a:r>
              <a:rPr sz="2900" spc="-100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COVID-19 </a:t>
            </a:r>
            <a:r>
              <a:rPr sz="2900" spc="110" dirty="0">
                <a:solidFill>
                  <a:srgbClr val="283C69"/>
                </a:solidFill>
                <a:latin typeface="Verdana"/>
                <a:cs typeface="Verdana"/>
              </a:rPr>
              <a:t>symptoms </a:t>
            </a:r>
            <a:r>
              <a:rPr sz="2900" dirty="0">
                <a:solidFill>
                  <a:srgbClr val="283C69"/>
                </a:solidFill>
                <a:latin typeface="Verdana"/>
                <a:cs typeface="Verdana"/>
              </a:rPr>
              <a:t>or </a:t>
            </a: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tests </a:t>
            </a:r>
            <a:r>
              <a:rPr sz="2900" spc="3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55" dirty="0">
                <a:solidFill>
                  <a:srgbClr val="283C69"/>
                </a:solidFill>
                <a:latin typeface="Verdana"/>
                <a:cs typeface="Verdana"/>
              </a:rPr>
              <a:t>positive</a:t>
            </a:r>
            <a:endParaRPr sz="2900" dirty="0">
              <a:latin typeface="Verdana"/>
              <a:cs typeface="Verdana"/>
            </a:endParaRPr>
          </a:p>
          <a:p>
            <a:pPr marL="1095375" marR="288925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sz="2900" spc="75" dirty="0">
                <a:solidFill>
                  <a:srgbClr val="283C69"/>
                </a:solidFill>
                <a:latin typeface="Verdana"/>
                <a:cs typeface="Verdana"/>
              </a:rPr>
              <a:t>Someone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25" dirty="0">
                <a:solidFill>
                  <a:srgbClr val="283C69"/>
                </a:solidFill>
                <a:latin typeface="Verdana"/>
                <a:cs typeface="Verdana"/>
              </a:rPr>
              <a:t>in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10" dirty="0">
                <a:solidFill>
                  <a:srgbClr val="283C69"/>
                </a:solidFill>
                <a:latin typeface="Verdana"/>
                <a:cs typeface="Verdana"/>
              </a:rPr>
              <a:t>their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95" dirty="0">
                <a:solidFill>
                  <a:srgbClr val="283C69"/>
                </a:solidFill>
                <a:latin typeface="Verdana"/>
                <a:cs typeface="Verdana"/>
              </a:rPr>
              <a:t>household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30" dirty="0">
                <a:solidFill>
                  <a:srgbClr val="283C69"/>
                </a:solidFill>
                <a:latin typeface="Verdana"/>
                <a:cs typeface="Verdana"/>
              </a:rPr>
              <a:t>tests </a:t>
            </a:r>
            <a:r>
              <a:rPr sz="2900" spc="-100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55" dirty="0">
                <a:solidFill>
                  <a:srgbClr val="283C69"/>
                </a:solidFill>
                <a:latin typeface="Verdana"/>
                <a:cs typeface="Verdana"/>
              </a:rPr>
              <a:t>positive </a:t>
            </a:r>
            <a:r>
              <a:rPr sz="2900" dirty="0">
                <a:solidFill>
                  <a:srgbClr val="283C69"/>
                </a:solidFill>
                <a:latin typeface="Verdana"/>
                <a:cs typeface="Verdana"/>
              </a:rPr>
              <a:t>or </a:t>
            </a:r>
            <a:r>
              <a:rPr sz="2900" spc="125" dirty="0">
                <a:solidFill>
                  <a:srgbClr val="283C69"/>
                </a:solidFill>
                <a:latin typeface="Verdana"/>
                <a:cs typeface="Verdana"/>
              </a:rPr>
              <a:t>has </a:t>
            </a:r>
            <a:r>
              <a:rPr sz="2900" spc="110" dirty="0">
                <a:solidFill>
                  <a:srgbClr val="283C69"/>
                </a:solidFill>
                <a:latin typeface="Verdana"/>
                <a:cs typeface="Verdana"/>
              </a:rPr>
              <a:t>been </a:t>
            </a:r>
            <a:r>
              <a:rPr sz="2900" spc="135" dirty="0">
                <a:solidFill>
                  <a:srgbClr val="283C69"/>
                </a:solidFill>
                <a:latin typeface="Verdana"/>
                <a:cs typeface="Verdana"/>
              </a:rPr>
              <a:t>diagnosed </a:t>
            </a:r>
            <a:r>
              <a:rPr sz="2900" spc="14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20" dirty="0">
                <a:solidFill>
                  <a:srgbClr val="283C69"/>
                </a:solidFill>
                <a:latin typeface="Verdana"/>
                <a:cs typeface="Verdana"/>
              </a:rPr>
              <a:t>with</a:t>
            </a:r>
            <a:r>
              <a:rPr sz="2900" spc="-7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900" spc="-75" dirty="0">
                <a:solidFill>
                  <a:srgbClr val="283C69"/>
                </a:solidFill>
                <a:latin typeface="Verdana"/>
                <a:cs typeface="Verdana"/>
              </a:rPr>
              <a:t>COVID-19</a:t>
            </a:r>
            <a:endParaRPr sz="29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85488" y="674052"/>
            <a:ext cx="5982523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254" dirty="0">
                <a:latin typeface="Abadi" panose="020B0604020104020204" pitchFamily="34" charset="0"/>
              </a:rPr>
              <a:t>When</a:t>
            </a:r>
            <a:r>
              <a:rPr sz="5000" spc="-260" dirty="0">
                <a:latin typeface="Abadi" panose="020B0604020104020204" pitchFamily="34" charset="0"/>
              </a:rPr>
              <a:t> </a:t>
            </a:r>
            <a:r>
              <a:rPr sz="5000" spc="150" dirty="0">
                <a:latin typeface="Abadi" panose="020B0604020104020204" pitchFamily="34" charset="0"/>
              </a:rPr>
              <a:t>to</a:t>
            </a:r>
            <a:r>
              <a:rPr sz="5000" spc="-260" dirty="0">
                <a:latin typeface="Abadi" panose="020B0604020104020204" pitchFamily="34" charset="0"/>
              </a:rPr>
              <a:t> </a:t>
            </a:r>
            <a:r>
              <a:rPr sz="5000" spc="225" dirty="0">
                <a:latin typeface="Abadi" panose="020B0604020104020204" pitchFamily="34" charset="0"/>
              </a:rPr>
              <a:t>stay</a:t>
            </a:r>
            <a:r>
              <a:rPr sz="5000" spc="-260" dirty="0">
                <a:latin typeface="Abadi" panose="020B0604020104020204" pitchFamily="34" charset="0"/>
              </a:rPr>
              <a:t> </a:t>
            </a:r>
            <a:r>
              <a:rPr sz="5000" spc="290" dirty="0">
                <a:latin typeface="Abadi" panose="020B0604020104020204" pitchFamily="34" charset="0"/>
              </a:rPr>
              <a:t>home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04980" y="171450"/>
            <a:ext cx="7537993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0" spc="270" dirty="0">
                <a:latin typeface="Abadi" panose="020B0604020104020204" pitchFamily="34" charset="0"/>
              </a:rPr>
              <a:t>What</a:t>
            </a:r>
            <a:r>
              <a:rPr sz="5000" spc="-254" dirty="0">
                <a:latin typeface="Abadi" panose="020B0604020104020204" pitchFamily="34" charset="0"/>
              </a:rPr>
              <a:t> </a:t>
            </a:r>
            <a:r>
              <a:rPr sz="5000" spc="240" dirty="0">
                <a:latin typeface="Abadi" panose="020B0604020104020204" pitchFamily="34" charset="0"/>
              </a:rPr>
              <a:t>you</a:t>
            </a:r>
            <a:r>
              <a:rPr sz="5000" spc="-250" dirty="0">
                <a:latin typeface="Abadi" panose="020B0604020104020204" pitchFamily="34" charset="0"/>
              </a:rPr>
              <a:t> </a:t>
            </a:r>
            <a:r>
              <a:rPr sz="5000" spc="365" dirty="0">
                <a:latin typeface="Abadi" panose="020B0604020104020204" pitchFamily="34" charset="0"/>
              </a:rPr>
              <a:t>can</a:t>
            </a:r>
            <a:r>
              <a:rPr sz="5000" spc="-254" dirty="0">
                <a:latin typeface="Abadi" panose="020B0604020104020204" pitchFamily="34" charset="0"/>
              </a:rPr>
              <a:t> </a:t>
            </a:r>
            <a:r>
              <a:rPr sz="5000" spc="270" dirty="0">
                <a:latin typeface="Abadi" panose="020B0604020104020204" pitchFamily="34" charset="0"/>
              </a:rPr>
              <a:t>do</a:t>
            </a:r>
            <a:r>
              <a:rPr sz="5000" spc="-250" dirty="0">
                <a:latin typeface="Abadi" panose="020B0604020104020204" pitchFamily="34" charset="0"/>
              </a:rPr>
              <a:t> </a:t>
            </a:r>
            <a:r>
              <a:rPr sz="5000" spc="240" dirty="0">
                <a:latin typeface="Abadi" panose="020B0604020104020204" pitchFamily="34" charset="0"/>
              </a:rPr>
              <a:t>now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09549" y="1238250"/>
            <a:ext cx="8432981" cy="41652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2400" spc="25" dirty="0">
                <a:solidFill>
                  <a:srgbClr val="283C69"/>
                </a:solidFill>
                <a:latin typeface="Verdana"/>
                <a:cs typeface="Verdana"/>
              </a:rPr>
              <a:t>Get</a:t>
            </a:r>
            <a:r>
              <a:rPr sz="24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400" spc="145" dirty="0">
                <a:solidFill>
                  <a:srgbClr val="283C69"/>
                </a:solidFill>
                <a:latin typeface="Verdana"/>
                <a:cs typeface="Verdana"/>
              </a:rPr>
              <a:t>caught</a:t>
            </a:r>
            <a:r>
              <a:rPr sz="24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400" spc="125" dirty="0">
                <a:solidFill>
                  <a:srgbClr val="283C69"/>
                </a:solidFill>
                <a:latin typeface="Verdana"/>
                <a:cs typeface="Verdana"/>
              </a:rPr>
              <a:t>up</a:t>
            </a:r>
            <a:r>
              <a:rPr sz="24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400" spc="90" dirty="0">
                <a:solidFill>
                  <a:srgbClr val="283C69"/>
                </a:solidFill>
                <a:latin typeface="Verdana"/>
                <a:cs typeface="Verdana"/>
              </a:rPr>
              <a:t>on</a:t>
            </a:r>
            <a:r>
              <a:rPr sz="2400" spc="-6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400" spc="40" dirty="0">
                <a:solidFill>
                  <a:srgbClr val="283C69"/>
                </a:solidFill>
                <a:latin typeface="Verdana"/>
                <a:cs typeface="Verdana"/>
              </a:rPr>
              <a:t>routine</a:t>
            </a:r>
            <a:r>
              <a:rPr sz="2400" spc="-6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400" spc="120" dirty="0">
                <a:solidFill>
                  <a:srgbClr val="283C69"/>
                </a:solidFill>
                <a:latin typeface="Verdana"/>
                <a:cs typeface="Verdana"/>
              </a:rPr>
              <a:t>vaccinations</a:t>
            </a:r>
            <a:r>
              <a:rPr lang="en-US" sz="2400" spc="120" dirty="0">
                <a:solidFill>
                  <a:srgbClr val="283C69"/>
                </a:solidFill>
                <a:latin typeface="Verdana"/>
                <a:cs typeface="Verdana"/>
              </a:rPr>
              <a:t>:</a:t>
            </a:r>
          </a:p>
          <a:p>
            <a:pPr algn="ctr">
              <a:spcBef>
                <a:spcPts val="100"/>
              </a:spcBef>
            </a:pPr>
            <a:endParaRPr sz="2400" dirty="0">
              <a:latin typeface="Verdana"/>
              <a:cs typeface="Verdana"/>
            </a:endParaRPr>
          </a:p>
          <a:p>
            <a:pPr marL="1019175" marR="505459" indent="-457200">
              <a:spcBef>
                <a:spcPts val="140"/>
              </a:spcBef>
              <a:buFont typeface="+mj-lt"/>
              <a:buAutoNum type="arabicPeriod"/>
            </a:pPr>
            <a:r>
              <a:rPr sz="2400" b="1" spc="105" dirty="0">
                <a:solidFill>
                  <a:srgbClr val="283C69"/>
                </a:solidFill>
                <a:latin typeface="Verdana"/>
                <a:cs typeface="Verdana"/>
              </a:rPr>
              <a:t>Check </a:t>
            </a:r>
            <a:r>
              <a:rPr sz="2400" b="1" spc="20" dirty="0">
                <a:solidFill>
                  <a:srgbClr val="283C69"/>
                </a:solidFill>
                <a:latin typeface="Verdana"/>
                <a:cs typeface="Verdana"/>
              </a:rPr>
              <a:t>with your </a:t>
            </a:r>
            <a:r>
              <a:rPr sz="2400" b="1" spc="90" dirty="0">
                <a:solidFill>
                  <a:srgbClr val="283C69"/>
                </a:solidFill>
                <a:latin typeface="Verdana"/>
                <a:cs typeface="Verdana"/>
              </a:rPr>
              <a:t>healthcare </a:t>
            </a:r>
            <a:r>
              <a:rPr sz="2400" b="1" spc="45" dirty="0">
                <a:solidFill>
                  <a:srgbClr val="283C69"/>
                </a:solidFill>
                <a:latin typeface="Verdana"/>
                <a:cs typeface="Verdana"/>
              </a:rPr>
              <a:t>provider</a:t>
            </a:r>
            <a:endParaRPr lang="en-US" sz="2400" b="1" spc="45" dirty="0">
              <a:solidFill>
                <a:srgbClr val="283C69"/>
              </a:solidFill>
              <a:latin typeface="Verdana"/>
              <a:cs typeface="Verdana"/>
            </a:endParaRPr>
          </a:p>
          <a:p>
            <a:pPr marL="1019175" marR="505459" indent="-457200">
              <a:spcBef>
                <a:spcPts val="140"/>
              </a:spcBef>
              <a:buFont typeface="+mj-lt"/>
              <a:buAutoNum type="arabicPeriod"/>
            </a:pPr>
            <a:endParaRPr lang="en-US" sz="2400" spc="45" dirty="0">
              <a:solidFill>
                <a:srgbClr val="283C69"/>
              </a:solidFill>
              <a:latin typeface="Verdana"/>
              <a:cs typeface="Verdana"/>
            </a:endParaRPr>
          </a:p>
          <a:p>
            <a:pPr marL="1019175" marR="505459" indent="-457200">
              <a:spcBef>
                <a:spcPts val="140"/>
              </a:spcBef>
              <a:buFont typeface="+mj-lt"/>
              <a:buAutoNum type="arabicPeriod"/>
            </a:pPr>
            <a:r>
              <a:rPr lang="en-US" sz="2400" b="1" spc="45" dirty="0">
                <a:solidFill>
                  <a:srgbClr val="283C69"/>
                </a:solidFill>
                <a:latin typeface="Verdana"/>
                <a:cs typeface="Verdana"/>
              </a:rPr>
              <a:t>Free and low-cost vaccination clinics:</a:t>
            </a:r>
          </a:p>
          <a:p>
            <a:pPr marL="561975" marR="505459" algn="ctr">
              <a:spcBef>
                <a:spcPts val="140"/>
              </a:spcBef>
            </a:pPr>
            <a:r>
              <a:rPr sz="2400" spc="70" dirty="0">
                <a:solidFill>
                  <a:srgbClr val="283C69"/>
                </a:solidFill>
                <a:latin typeface="Verdana"/>
                <a:cs typeface="Verdana"/>
              </a:rPr>
              <a:t>kingcounty.gov/</a:t>
            </a:r>
            <a:r>
              <a:rPr sz="2400" spc="70" dirty="0" err="1">
                <a:solidFill>
                  <a:srgbClr val="283C69"/>
                </a:solidFill>
                <a:latin typeface="Verdana"/>
                <a:cs typeface="Verdana"/>
              </a:rPr>
              <a:t>findaclinic</a:t>
            </a:r>
            <a:endParaRPr lang="en-US" sz="2400" spc="70" dirty="0">
              <a:solidFill>
                <a:srgbClr val="283C69"/>
              </a:solidFill>
              <a:latin typeface="Verdana"/>
              <a:cs typeface="Verdana"/>
            </a:endParaRPr>
          </a:p>
          <a:p>
            <a:pPr marL="561975" marR="505459" algn="ctr">
              <a:spcBef>
                <a:spcPts val="140"/>
              </a:spcBef>
            </a:pPr>
            <a:r>
              <a:rPr lang="en-US" sz="2400" spc="70" dirty="0">
                <a:solidFill>
                  <a:srgbClr val="283C69"/>
                </a:solidFill>
                <a:latin typeface="Verdana"/>
                <a:cs typeface="Verdana"/>
              </a:rPr>
              <a:t>(Website available in English only)</a:t>
            </a:r>
          </a:p>
          <a:p>
            <a:pPr marL="1019175" marR="505459" indent="-457200" algn="ctr">
              <a:spcBef>
                <a:spcPts val="140"/>
              </a:spcBef>
              <a:buFont typeface="+mj-lt"/>
              <a:buAutoNum type="arabicPeriod"/>
            </a:pPr>
            <a:endParaRPr sz="2400" dirty="0">
              <a:latin typeface="Verdana"/>
              <a:cs typeface="Verdana"/>
            </a:endParaRPr>
          </a:p>
          <a:p>
            <a:pPr marL="104139" algn="ctr">
              <a:tabLst>
                <a:tab pos="4395470" algn="l"/>
              </a:tabLst>
            </a:pPr>
            <a:r>
              <a:rPr lang="en-US" sz="2400" b="1" spc="75" dirty="0">
                <a:solidFill>
                  <a:srgbClr val="283C69"/>
                </a:solidFill>
                <a:latin typeface="Verdana"/>
                <a:cs typeface="Verdana"/>
              </a:rPr>
              <a:t>3. </a:t>
            </a:r>
            <a:r>
              <a:rPr sz="2400" b="1" spc="75" dirty="0">
                <a:solidFill>
                  <a:srgbClr val="283C69"/>
                </a:solidFill>
                <a:latin typeface="Verdana"/>
                <a:cs typeface="Verdana"/>
              </a:rPr>
              <a:t>Healthcare</a:t>
            </a:r>
            <a:r>
              <a:rPr sz="2400" b="1" spc="-5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400" b="1" spc="120" dirty="0">
                <a:solidFill>
                  <a:srgbClr val="283C69"/>
                </a:solidFill>
                <a:latin typeface="Verdana"/>
                <a:cs typeface="Verdana"/>
              </a:rPr>
              <a:t>Access</a:t>
            </a:r>
            <a:r>
              <a:rPr sz="2400" b="1" spc="-50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400" b="1" spc="-95" dirty="0">
                <a:solidFill>
                  <a:srgbClr val="283C69"/>
                </a:solidFill>
                <a:latin typeface="Verdana"/>
                <a:cs typeface="Verdana"/>
              </a:rPr>
              <a:t>Line</a:t>
            </a:r>
            <a:r>
              <a:rPr sz="2400" spc="-95" dirty="0">
                <a:solidFill>
                  <a:srgbClr val="283C69"/>
                </a:solidFill>
                <a:latin typeface="Verdana"/>
                <a:cs typeface="Verdana"/>
              </a:rPr>
              <a:t>:</a:t>
            </a:r>
            <a:r>
              <a:rPr lang="en-US" sz="2400" spc="-95" dirty="0">
                <a:solidFill>
                  <a:srgbClr val="283C69"/>
                </a:solidFill>
                <a:latin typeface="Verdana"/>
                <a:cs typeface="Verdana"/>
              </a:rPr>
              <a:t> </a:t>
            </a:r>
            <a:r>
              <a:rPr sz="2400" spc="20" dirty="0">
                <a:solidFill>
                  <a:srgbClr val="283C69"/>
                </a:solidFill>
                <a:latin typeface="Verdana"/>
                <a:cs typeface="Verdana"/>
              </a:rPr>
              <a:t>1-800-756-5437</a:t>
            </a:r>
            <a:endParaRPr lang="en-US" sz="2400" spc="20" dirty="0">
              <a:solidFill>
                <a:srgbClr val="283C69"/>
              </a:solidFill>
              <a:latin typeface="Verdana"/>
              <a:cs typeface="Verdana"/>
            </a:endParaRPr>
          </a:p>
          <a:p>
            <a:pPr marL="104139" algn="ctr">
              <a:tabLst>
                <a:tab pos="4395470" algn="l"/>
              </a:tabLst>
            </a:pPr>
            <a:r>
              <a:rPr lang="en-US" sz="2400" spc="20" dirty="0">
                <a:solidFill>
                  <a:srgbClr val="283C69"/>
                </a:solidFill>
                <a:latin typeface="Verdana"/>
                <a:cs typeface="Verdana"/>
              </a:rPr>
              <a:t>Monday-Friday, 8am-5pm</a:t>
            </a:r>
          </a:p>
          <a:p>
            <a:pPr marL="104139" algn="ctr">
              <a:tabLst>
                <a:tab pos="4395470" algn="l"/>
              </a:tabLst>
            </a:pPr>
            <a:r>
              <a:rPr lang="en-US" sz="2400" spc="20" dirty="0">
                <a:solidFill>
                  <a:srgbClr val="283C69"/>
                </a:solidFill>
                <a:latin typeface="Verdana"/>
                <a:cs typeface="Verdana"/>
              </a:rPr>
              <a:t>(Language interpretation available)</a:t>
            </a:r>
            <a:endParaRPr sz="2400" dirty="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0" y="5777668"/>
            <a:ext cx="8943975" cy="1724025"/>
            <a:chOff x="0" y="5777668"/>
            <a:chExt cx="8943975" cy="1724025"/>
          </a:xfrm>
        </p:grpSpPr>
        <p:sp>
          <p:nvSpPr>
            <p:cNvPr id="7" name="object 7"/>
            <p:cNvSpPr/>
            <p:nvPr/>
          </p:nvSpPr>
          <p:spPr>
            <a:xfrm>
              <a:off x="0" y="5777668"/>
              <a:ext cx="8943975" cy="1724025"/>
            </a:xfrm>
            <a:custGeom>
              <a:avLst/>
              <a:gdLst/>
              <a:ahLst/>
              <a:cxnLst/>
              <a:rect l="l" t="t" r="r" b="b"/>
              <a:pathLst>
                <a:path w="8943975" h="1724025">
                  <a:moveTo>
                    <a:pt x="8943974" y="1724024"/>
                  </a:moveTo>
                  <a:lnTo>
                    <a:pt x="0" y="1724024"/>
                  </a:lnTo>
                  <a:lnTo>
                    <a:pt x="0" y="0"/>
                  </a:lnTo>
                  <a:lnTo>
                    <a:pt x="8943974" y="0"/>
                  </a:lnTo>
                  <a:lnTo>
                    <a:pt x="8943974" y="1724024"/>
                  </a:lnTo>
                  <a:close/>
                </a:path>
              </a:pathLst>
            </a:custGeom>
            <a:solidFill>
              <a:srgbClr val="3C8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51557" y="6130141"/>
              <a:ext cx="3990974" cy="100012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83C6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484F3BE623D46A591F34B6635B4DC" ma:contentTypeVersion="6" ma:contentTypeDescription="Create a new document." ma:contentTypeScope="" ma:versionID="861a45b0b8dfb3fbf7c985da4096140c">
  <xsd:schema xmlns:xsd="http://www.w3.org/2001/XMLSchema" xmlns:xs="http://www.w3.org/2001/XMLSchema" xmlns:p="http://schemas.microsoft.com/office/2006/metadata/properties" xmlns:ns2="33bb504c-1809-4a9c-ac85-049493f9acf2" xmlns:ns3="c3041304-8ba1-4e94-876d-5f608309101f" targetNamespace="http://schemas.microsoft.com/office/2006/metadata/properties" ma:root="true" ma:fieldsID="34884c19185684b8872651654c9189a5" ns2:_="" ns3:_="">
    <xsd:import namespace="33bb504c-1809-4a9c-ac85-049493f9acf2"/>
    <xsd:import namespace="c3041304-8ba1-4e94-876d-5f60830910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bb504c-1809-4a9c-ac85-049493f9ac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41304-8ba1-4e94-876d-5f608309101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80E6C8-E062-4C68-B561-5611AB4CC7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bb504c-1809-4a9c-ac85-049493f9acf2"/>
    <ds:schemaRef ds:uri="c3041304-8ba1-4e94-876d-5f60830910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9BB631-C441-4366-94B5-C4C54AB021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C1A70E-737E-4F08-9ACF-E3EA79F6F13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310</Words>
  <Application>Microsoft Office PowerPoint</Application>
  <PresentationFormat>Custom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Abadi</vt:lpstr>
      <vt:lpstr>Arial</vt:lpstr>
      <vt:lpstr>Calibri</vt:lpstr>
      <vt:lpstr>Open Sans</vt:lpstr>
      <vt:lpstr>Tahoma</vt:lpstr>
      <vt:lpstr>Verdana</vt:lpstr>
      <vt:lpstr>Office Theme</vt:lpstr>
      <vt:lpstr>Returning to school</vt:lpstr>
      <vt:lpstr>State Guidance:  Multiple layers of protection</vt:lpstr>
      <vt:lpstr>Vaccination</vt:lpstr>
      <vt:lpstr>Masking</vt:lpstr>
      <vt:lpstr>Recess</vt:lpstr>
      <vt:lpstr>Lunch time</vt:lpstr>
      <vt:lpstr>When to stay home</vt:lpstr>
      <vt:lpstr>What you can do 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Return to school - Facebook</dc:title>
  <dc:creator>Public Health</dc:creator>
  <cp:keywords>DAEoFvcKvXA,BABQDsnjYLE</cp:keywords>
  <cp:lastModifiedBy>Raspet, Haley</cp:lastModifiedBy>
  <cp:revision>3</cp:revision>
  <dcterms:created xsi:type="dcterms:W3CDTF">2021-08-30T23:51:27Z</dcterms:created>
  <dcterms:modified xsi:type="dcterms:W3CDTF">2021-09-13T20:59:52Z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2021-08-30T00:00:00Z</vt:filetime>
  </property>
  <property fmtid="{D5CDD505-2E9C-101B-9397-08002B2CF9AE}" pid="3" name="Creator">
    <vt:lpwstr>Canva</vt:lpwstr>
  </property>
  <property fmtid="{D5CDD505-2E9C-101B-9397-08002B2CF9AE}" pid="4" name="LastSaved">
    <vt:filetime>2021-08-30T00:00:00Z</vt:filetime>
  </property>
  <property fmtid="{D5CDD505-2E9C-101B-9397-08002B2CF9AE}" pid="5" name="ContentTypeId">
    <vt:lpwstr>0x01010028A484F3BE623D46A591F34B6635B4DC</vt:lpwstr>
  </property>
</Properties>
</file>