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2"/>
  </p:notesMasterIdLst>
  <p:sldIdLst>
    <p:sldId id="257" r:id="rId5"/>
    <p:sldId id="260" r:id="rId6"/>
    <p:sldId id="259" r:id="rId7"/>
    <p:sldId id="261" r:id="rId8"/>
    <p:sldId id="262" r:id="rId9"/>
    <p:sldId id="264" r:id="rId10"/>
    <p:sldId id="265" r:id="rId11"/>
    <p:sldId id="258" r:id="rId12"/>
    <p:sldId id="269" r:id="rId13"/>
    <p:sldId id="267" r:id="rId14"/>
    <p:sldId id="268" r:id="rId15"/>
    <p:sldId id="266" r:id="rId16"/>
    <p:sldId id="270" r:id="rId17"/>
    <p:sldId id="273" r:id="rId18"/>
    <p:sldId id="271" r:id="rId19"/>
    <p:sldId id="272"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5EB30-3D5F-44D5-89B3-C6CBAD5E9F43}" v="103" dt="2021-04-06T19:37:14.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791" autoAdjust="0"/>
  </p:normalViewPr>
  <p:slideViewPr>
    <p:cSldViewPr snapToGrid="0">
      <p:cViewPr>
        <p:scale>
          <a:sx n="75" d="100"/>
          <a:sy n="75" d="100"/>
        </p:scale>
        <p:origin x="29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 Fred" userId="9ce078d9-3888-4e25-9c3e-fa40a1f9da18" providerId="ADAL" clId="{B8F5EB30-3D5F-44D5-89B3-C6CBAD5E9F43}"/>
    <pc:docChg chg="undo redo custSel mod addSld delSld modSld sldOrd">
      <pc:chgData name="Lott, Fred" userId="9ce078d9-3888-4e25-9c3e-fa40a1f9da18" providerId="ADAL" clId="{B8F5EB30-3D5F-44D5-89B3-C6CBAD5E9F43}" dt="2021-04-06T19:39:23.257" v="3486" actId="2710"/>
      <pc:docMkLst>
        <pc:docMk/>
      </pc:docMkLst>
      <pc:sldChg chg="addSp delSp modSp mod delDesignElem">
        <pc:chgData name="Lott, Fred" userId="9ce078d9-3888-4e25-9c3e-fa40a1f9da18" providerId="ADAL" clId="{B8F5EB30-3D5F-44D5-89B3-C6CBAD5E9F43}" dt="2021-04-06T18:17:07.738" v="838" actId="113"/>
        <pc:sldMkLst>
          <pc:docMk/>
          <pc:sldMk cId="121601030" sldId="258"/>
        </pc:sldMkLst>
        <pc:spChg chg="mod">
          <ac:chgData name="Lott, Fred" userId="9ce078d9-3888-4e25-9c3e-fa40a1f9da18" providerId="ADAL" clId="{B8F5EB30-3D5F-44D5-89B3-C6CBAD5E9F43}" dt="2021-04-06T18:17:07.738" v="838" actId="113"/>
          <ac:spMkLst>
            <pc:docMk/>
            <pc:sldMk cId="121601030" sldId="258"/>
            <ac:spMk id="2" creationId="{92C9295F-E638-4F61-AFE2-CF3E40556031}"/>
          </ac:spMkLst>
        </pc:spChg>
        <pc:spChg chg="add del mod">
          <ac:chgData name="Lott, Fred" userId="9ce078d9-3888-4e25-9c3e-fa40a1f9da18" providerId="ADAL" clId="{B8F5EB30-3D5F-44D5-89B3-C6CBAD5E9F43}" dt="2021-04-06T17:19:54.132" v="2"/>
          <ac:spMkLst>
            <pc:docMk/>
            <pc:sldMk cId="121601030" sldId="258"/>
            <ac:spMk id="3" creationId="{58567833-EEF5-4A4E-8C25-1B1B675DDE90}"/>
          </ac:spMkLst>
        </pc:spChg>
        <pc:spChg chg="add del mod">
          <ac:chgData name="Lott, Fred" userId="9ce078d9-3888-4e25-9c3e-fa40a1f9da18" providerId="ADAL" clId="{B8F5EB30-3D5F-44D5-89B3-C6CBAD5E9F43}" dt="2021-04-06T17:55:59.903" v="579" actId="478"/>
          <ac:spMkLst>
            <pc:docMk/>
            <pc:sldMk cId="121601030" sldId="258"/>
            <ac:spMk id="5" creationId="{02350895-121B-403D-9F0C-5572CEBA1E95}"/>
          </ac:spMkLst>
        </pc:spChg>
        <pc:spChg chg="add del mod">
          <ac:chgData name="Lott, Fred" userId="9ce078d9-3888-4e25-9c3e-fa40a1f9da18" providerId="ADAL" clId="{B8F5EB30-3D5F-44D5-89B3-C6CBAD5E9F43}" dt="2021-04-06T17:57:39.073" v="630" actId="478"/>
          <ac:spMkLst>
            <pc:docMk/>
            <pc:sldMk cId="121601030" sldId="258"/>
            <ac:spMk id="9" creationId="{77F2EB71-34C3-49AF-9CE2-9750078145B1}"/>
          </ac:spMkLst>
        </pc:spChg>
        <pc:spChg chg="add del">
          <ac:chgData name="Lott, Fred" userId="9ce078d9-3888-4e25-9c3e-fa40a1f9da18" providerId="ADAL" clId="{B8F5EB30-3D5F-44D5-89B3-C6CBAD5E9F43}" dt="2021-04-06T17:19:54.132" v="2"/>
          <ac:spMkLst>
            <pc:docMk/>
            <pc:sldMk cId="121601030" sldId="258"/>
            <ac:spMk id="29" creationId="{F5380E9A-163E-4576-BCDD-0A450B7E9097}"/>
          </ac:spMkLst>
        </pc:spChg>
        <pc:spChg chg="add del">
          <ac:chgData name="Lott, Fred" userId="9ce078d9-3888-4e25-9c3e-fa40a1f9da18" providerId="ADAL" clId="{B8F5EB30-3D5F-44D5-89B3-C6CBAD5E9F43}" dt="2021-04-06T17:19:54.132" v="2"/>
          <ac:spMkLst>
            <pc:docMk/>
            <pc:sldMk cId="121601030" sldId="258"/>
            <ac:spMk id="30" creationId="{88DDEF77-9746-4D83-91F9-442A2487E666}"/>
          </ac:spMkLst>
        </pc:spChg>
        <pc:graphicFrameChg chg="del">
          <ac:chgData name="Lott, Fred" userId="9ce078d9-3888-4e25-9c3e-fa40a1f9da18" providerId="ADAL" clId="{B8F5EB30-3D5F-44D5-89B3-C6CBAD5E9F43}" dt="2021-04-06T17:48:04.835" v="545" actId="478"/>
          <ac:graphicFrameMkLst>
            <pc:docMk/>
            <pc:sldMk cId="121601030" sldId="258"/>
            <ac:graphicFrameMk id="31" creationId="{613FC9B6-ED9E-4F51-A217-156DA01928CD}"/>
          </ac:graphicFrameMkLst>
        </pc:graphicFrameChg>
        <pc:picChg chg="mod">
          <ac:chgData name="Lott, Fred" userId="9ce078d9-3888-4e25-9c3e-fa40a1f9da18" providerId="ADAL" clId="{B8F5EB30-3D5F-44D5-89B3-C6CBAD5E9F43}" dt="2021-04-06T18:05:22.807" v="634" actId="1038"/>
          <ac:picMkLst>
            <pc:docMk/>
            <pc:sldMk cId="121601030" sldId="258"/>
            <ac:picMk id="4" creationId="{5C002EE5-E4FF-463C-8DAA-9AC0B6D407FF}"/>
          </ac:picMkLst>
        </pc:picChg>
      </pc:sldChg>
      <pc:sldChg chg="ord">
        <pc:chgData name="Lott, Fred" userId="9ce078d9-3888-4e25-9c3e-fa40a1f9da18" providerId="ADAL" clId="{B8F5EB30-3D5F-44D5-89B3-C6CBAD5E9F43}" dt="2021-04-06T17:24:11.070" v="9"/>
        <pc:sldMkLst>
          <pc:docMk/>
          <pc:sldMk cId="3819292495" sldId="261"/>
        </pc:sldMkLst>
      </pc:sldChg>
      <pc:sldChg chg="ord">
        <pc:chgData name="Lott, Fred" userId="9ce078d9-3888-4e25-9c3e-fa40a1f9da18" providerId="ADAL" clId="{B8F5EB30-3D5F-44D5-89B3-C6CBAD5E9F43}" dt="2021-04-06T17:24:04.333" v="7"/>
        <pc:sldMkLst>
          <pc:docMk/>
          <pc:sldMk cId="2378885190" sldId="262"/>
        </pc:sldMkLst>
      </pc:sldChg>
      <pc:sldChg chg="new del">
        <pc:chgData name="Lott, Fred" userId="9ce078d9-3888-4e25-9c3e-fa40a1f9da18" providerId="ADAL" clId="{B8F5EB30-3D5F-44D5-89B3-C6CBAD5E9F43}" dt="2021-04-06T17:23:52.170" v="5" actId="47"/>
        <pc:sldMkLst>
          <pc:docMk/>
          <pc:sldMk cId="3794683941" sldId="263"/>
        </pc:sldMkLst>
      </pc:sldChg>
      <pc:sldChg chg="modSp new mod ord">
        <pc:chgData name="Lott, Fred" userId="9ce078d9-3888-4e25-9c3e-fa40a1f9da18" providerId="ADAL" clId="{B8F5EB30-3D5F-44D5-89B3-C6CBAD5E9F43}" dt="2021-04-06T17:25:15.577" v="53" actId="20577"/>
        <pc:sldMkLst>
          <pc:docMk/>
          <pc:sldMk cId="662865396" sldId="264"/>
        </pc:sldMkLst>
        <pc:spChg chg="mod">
          <ac:chgData name="Lott, Fred" userId="9ce078d9-3888-4e25-9c3e-fa40a1f9da18" providerId="ADAL" clId="{B8F5EB30-3D5F-44D5-89B3-C6CBAD5E9F43}" dt="2021-04-06T17:25:15.577" v="53" actId="20577"/>
          <ac:spMkLst>
            <pc:docMk/>
            <pc:sldMk cId="662865396" sldId="264"/>
            <ac:spMk id="2" creationId="{65B20139-F5F4-48AC-883E-EFEED7571D35}"/>
          </ac:spMkLst>
        </pc:spChg>
      </pc:sldChg>
      <pc:sldChg chg="addSp delSp modSp new mod modAnim">
        <pc:chgData name="Lott, Fred" userId="9ce078d9-3888-4e25-9c3e-fa40a1f9da18" providerId="ADAL" clId="{B8F5EB30-3D5F-44D5-89B3-C6CBAD5E9F43}" dt="2021-04-06T19:23:18.360" v="2819"/>
        <pc:sldMkLst>
          <pc:docMk/>
          <pc:sldMk cId="4275342856" sldId="265"/>
        </pc:sldMkLst>
        <pc:spChg chg="mod">
          <ac:chgData name="Lott, Fred" userId="9ce078d9-3888-4e25-9c3e-fa40a1f9da18" providerId="ADAL" clId="{B8F5EB30-3D5F-44D5-89B3-C6CBAD5E9F43}" dt="2021-04-06T17:28:07.326" v="95" actId="20577"/>
          <ac:spMkLst>
            <pc:docMk/>
            <pc:sldMk cId="4275342856" sldId="265"/>
            <ac:spMk id="2" creationId="{647067F5-C2F0-4B76-86EA-B516BEA826FE}"/>
          </ac:spMkLst>
        </pc:spChg>
        <pc:spChg chg="mod">
          <ac:chgData name="Lott, Fred" userId="9ce078d9-3888-4e25-9c3e-fa40a1f9da18" providerId="ADAL" clId="{B8F5EB30-3D5F-44D5-89B3-C6CBAD5E9F43}" dt="2021-04-06T17:28:10.592" v="101" actId="20577"/>
          <ac:spMkLst>
            <pc:docMk/>
            <pc:sldMk cId="4275342856" sldId="265"/>
            <ac:spMk id="3" creationId="{36CFD86F-C620-4427-8EC8-37A2B6B9ED7B}"/>
          </ac:spMkLst>
        </pc:spChg>
        <pc:spChg chg="mod">
          <ac:chgData name="Lott, Fred" userId="9ce078d9-3888-4e25-9c3e-fa40a1f9da18" providerId="ADAL" clId="{B8F5EB30-3D5F-44D5-89B3-C6CBAD5E9F43}" dt="2021-04-06T19:14:29.384" v="2698" actId="27636"/>
          <ac:spMkLst>
            <pc:docMk/>
            <pc:sldMk cId="4275342856" sldId="265"/>
            <ac:spMk id="4" creationId="{79DFF4E0-195A-4401-8100-9E25B863F17E}"/>
          </ac:spMkLst>
        </pc:spChg>
        <pc:spChg chg="mod">
          <ac:chgData name="Lott, Fred" userId="9ce078d9-3888-4e25-9c3e-fa40a1f9da18" providerId="ADAL" clId="{B8F5EB30-3D5F-44D5-89B3-C6CBAD5E9F43}" dt="2021-04-06T17:28:15.160" v="111" actId="20577"/>
          <ac:spMkLst>
            <pc:docMk/>
            <pc:sldMk cId="4275342856" sldId="265"/>
            <ac:spMk id="5" creationId="{BF95FF44-2228-4CB8-97D0-8CBE0F88E93E}"/>
          </ac:spMkLst>
        </pc:spChg>
        <pc:spChg chg="add del mod">
          <ac:chgData name="Lott, Fred" userId="9ce078d9-3888-4e25-9c3e-fa40a1f9da18" providerId="ADAL" clId="{B8F5EB30-3D5F-44D5-89B3-C6CBAD5E9F43}" dt="2021-04-06T19:14:31.219" v="2701" actId="20577"/>
          <ac:spMkLst>
            <pc:docMk/>
            <pc:sldMk cId="4275342856" sldId="265"/>
            <ac:spMk id="6" creationId="{476B45D0-DFD0-4AD7-8C21-E6463D924473}"/>
          </ac:spMkLst>
        </pc:spChg>
        <pc:spChg chg="add del mod">
          <ac:chgData name="Lott, Fred" userId="9ce078d9-3888-4e25-9c3e-fa40a1f9da18" providerId="ADAL" clId="{B8F5EB30-3D5F-44D5-89B3-C6CBAD5E9F43}" dt="2021-04-06T17:36:04.962" v="227" actId="931"/>
          <ac:spMkLst>
            <pc:docMk/>
            <pc:sldMk cId="4275342856" sldId="265"/>
            <ac:spMk id="9" creationId="{8CEBF295-9A9F-4351-B2C6-6B62E88FEE94}"/>
          </ac:spMkLst>
        </pc:spChg>
        <pc:spChg chg="add del mod">
          <ac:chgData name="Lott, Fred" userId="9ce078d9-3888-4e25-9c3e-fa40a1f9da18" providerId="ADAL" clId="{B8F5EB30-3D5F-44D5-89B3-C6CBAD5E9F43}" dt="2021-04-06T17:36:04.962" v="227" actId="931"/>
          <ac:spMkLst>
            <pc:docMk/>
            <pc:sldMk cId="4275342856" sldId="265"/>
            <ac:spMk id="12" creationId="{E2F303A1-1118-433F-A6EB-BE1F78696732}"/>
          </ac:spMkLst>
        </pc:spChg>
        <pc:spChg chg="add del mod">
          <ac:chgData name="Lott, Fred" userId="9ce078d9-3888-4e25-9c3e-fa40a1f9da18" providerId="ADAL" clId="{B8F5EB30-3D5F-44D5-89B3-C6CBAD5E9F43}" dt="2021-04-06T17:36:43.425" v="229" actId="931"/>
          <ac:spMkLst>
            <pc:docMk/>
            <pc:sldMk cId="4275342856" sldId="265"/>
            <ac:spMk id="15" creationId="{11BD12ED-9172-4C91-AE15-7A8B8DC9B1E0}"/>
          </ac:spMkLst>
        </pc:spChg>
        <pc:spChg chg="add del mod">
          <ac:chgData name="Lott, Fred" userId="9ce078d9-3888-4e25-9c3e-fa40a1f9da18" providerId="ADAL" clId="{B8F5EB30-3D5F-44D5-89B3-C6CBAD5E9F43}" dt="2021-04-06T17:37:45.003" v="234" actId="931"/>
          <ac:spMkLst>
            <pc:docMk/>
            <pc:sldMk cId="4275342856" sldId="265"/>
            <ac:spMk id="18" creationId="{CFDAE75D-8F06-4D55-82A2-C7485C91E32B}"/>
          </ac:spMkLst>
        </pc:spChg>
        <pc:spChg chg="add del mod">
          <ac:chgData name="Lott, Fred" userId="9ce078d9-3888-4e25-9c3e-fa40a1f9da18" providerId="ADAL" clId="{B8F5EB30-3D5F-44D5-89B3-C6CBAD5E9F43}" dt="2021-04-06T17:40:21.748" v="258" actId="14100"/>
          <ac:spMkLst>
            <pc:docMk/>
            <pc:sldMk cId="4275342856" sldId="265"/>
            <ac:spMk id="21" creationId="{B806299C-428F-495F-93C7-23BC2847BA35}"/>
          </ac:spMkLst>
        </pc:spChg>
        <pc:picChg chg="add del mod">
          <ac:chgData name="Lott, Fred" userId="9ce078d9-3888-4e25-9c3e-fa40a1f9da18" providerId="ADAL" clId="{B8F5EB30-3D5F-44D5-89B3-C6CBAD5E9F43}" dt="2021-04-06T17:36:04.962" v="227" actId="931"/>
          <ac:picMkLst>
            <pc:docMk/>
            <pc:sldMk cId="4275342856" sldId="265"/>
            <ac:picMk id="8" creationId="{864AFBC2-952B-48C4-9CBA-D5F9722153A6}"/>
          </ac:picMkLst>
        </pc:picChg>
        <pc:picChg chg="add del mod">
          <ac:chgData name="Lott, Fred" userId="9ce078d9-3888-4e25-9c3e-fa40a1f9da18" providerId="ADAL" clId="{B8F5EB30-3D5F-44D5-89B3-C6CBAD5E9F43}" dt="2021-04-06T17:36:04.962" v="227" actId="931"/>
          <ac:picMkLst>
            <pc:docMk/>
            <pc:sldMk cId="4275342856" sldId="265"/>
            <ac:picMk id="11" creationId="{5C9E425C-3204-407A-AB22-DA2968251A3E}"/>
          </ac:picMkLst>
        </pc:picChg>
        <pc:picChg chg="add del mod">
          <ac:chgData name="Lott, Fred" userId="9ce078d9-3888-4e25-9c3e-fa40a1f9da18" providerId="ADAL" clId="{B8F5EB30-3D5F-44D5-89B3-C6CBAD5E9F43}" dt="2021-04-06T17:36:43.425" v="229" actId="931"/>
          <ac:picMkLst>
            <pc:docMk/>
            <pc:sldMk cId="4275342856" sldId="265"/>
            <ac:picMk id="14" creationId="{0D27831E-DFC5-4376-BE58-00C125669E86}"/>
          </ac:picMkLst>
        </pc:picChg>
        <pc:picChg chg="add del mod">
          <ac:chgData name="Lott, Fred" userId="9ce078d9-3888-4e25-9c3e-fa40a1f9da18" providerId="ADAL" clId="{B8F5EB30-3D5F-44D5-89B3-C6CBAD5E9F43}" dt="2021-04-06T17:37:45.003" v="234" actId="931"/>
          <ac:picMkLst>
            <pc:docMk/>
            <pc:sldMk cId="4275342856" sldId="265"/>
            <ac:picMk id="17" creationId="{12E6B139-7F46-42F8-945A-21400CB885B4}"/>
          </ac:picMkLst>
        </pc:picChg>
        <pc:picChg chg="add del mod ord">
          <ac:chgData name="Lott, Fred" userId="9ce078d9-3888-4e25-9c3e-fa40a1f9da18" providerId="ADAL" clId="{B8F5EB30-3D5F-44D5-89B3-C6CBAD5E9F43}" dt="2021-04-06T17:41:09.305" v="261" actId="29295"/>
          <ac:picMkLst>
            <pc:docMk/>
            <pc:sldMk cId="4275342856" sldId="265"/>
            <ac:picMk id="20" creationId="{5ED688E1-5AED-4DB5-9DE5-5BA822D8F37F}"/>
          </ac:picMkLst>
        </pc:picChg>
      </pc:sldChg>
      <pc:sldChg chg="addSp delSp modSp new mod modNotesTx">
        <pc:chgData name="Lott, Fred" userId="9ce078d9-3888-4e25-9c3e-fa40a1f9da18" providerId="ADAL" clId="{B8F5EB30-3D5F-44D5-89B3-C6CBAD5E9F43}" dt="2021-04-06T19:38:37.195" v="3484" actId="20577"/>
        <pc:sldMkLst>
          <pc:docMk/>
          <pc:sldMk cId="2732846067" sldId="266"/>
        </pc:sldMkLst>
        <pc:spChg chg="del">
          <ac:chgData name="Lott, Fred" userId="9ce078d9-3888-4e25-9c3e-fa40a1f9da18" providerId="ADAL" clId="{B8F5EB30-3D5F-44D5-89B3-C6CBAD5E9F43}" dt="2021-04-06T18:05:59.102" v="636"/>
          <ac:spMkLst>
            <pc:docMk/>
            <pc:sldMk cId="2732846067" sldId="266"/>
            <ac:spMk id="2" creationId="{278FB5B3-C58C-47B1-8083-256077B6B284}"/>
          </ac:spMkLst>
        </pc:spChg>
        <pc:spChg chg="del">
          <ac:chgData name="Lott, Fred" userId="9ce078d9-3888-4e25-9c3e-fa40a1f9da18" providerId="ADAL" clId="{B8F5EB30-3D5F-44D5-89B3-C6CBAD5E9F43}" dt="2021-04-06T18:05:59.102" v="636"/>
          <ac:spMkLst>
            <pc:docMk/>
            <pc:sldMk cId="2732846067" sldId="266"/>
            <ac:spMk id="3" creationId="{14F82867-6B5E-4A2B-9CA5-AB23FEADAC6F}"/>
          </ac:spMkLst>
        </pc:spChg>
        <pc:spChg chg="add mod">
          <ac:chgData name="Lott, Fred" userId="9ce078d9-3888-4e25-9c3e-fa40a1f9da18" providerId="ADAL" clId="{B8F5EB30-3D5F-44D5-89B3-C6CBAD5E9F43}" dt="2021-04-06T18:15:50.848" v="834" actId="207"/>
          <ac:spMkLst>
            <pc:docMk/>
            <pc:sldMk cId="2732846067" sldId="266"/>
            <ac:spMk id="4" creationId="{0860F867-0DFF-48A1-8EC1-DF20A18E2484}"/>
          </ac:spMkLst>
        </pc:spChg>
        <pc:spChg chg="add mod">
          <ac:chgData name="Lott, Fred" userId="9ce078d9-3888-4e25-9c3e-fa40a1f9da18" providerId="ADAL" clId="{B8F5EB30-3D5F-44D5-89B3-C6CBAD5E9F43}" dt="2021-04-06T18:40:00.624" v="1419" actId="403"/>
          <ac:spMkLst>
            <pc:docMk/>
            <pc:sldMk cId="2732846067" sldId="266"/>
            <ac:spMk id="5" creationId="{7DA9E760-7247-486B-A9C9-4245A2EF5FEA}"/>
          </ac:spMkLst>
        </pc:spChg>
        <pc:spChg chg="add mod">
          <ac:chgData name="Lott, Fred" userId="9ce078d9-3888-4e25-9c3e-fa40a1f9da18" providerId="ADAL" clId="{B8F5EB30-3D5F-44D5-89B3-C6CBAD5E9F43}" dt="2021-04-06T18:40:00.624" v="1419" actId="403"/>
          <ac:spMkLst>
            <pc:docMk/>
            <pc:sldMk cId="2732846067" sldId="266"/>
            <ac:spMk id="6" creationId="{FA62C36B-C196-48EC-91B0-4237A6C26845}"/>
          </ac:spMkLst>
        </pc:spChg>
        <pc:spChg chg="add mod">
          <ac:chgData name="Lott, Fred" userId="9ce078d9-3888-4e25-9c3e-fa40a1f9da18" providerId="ADAL" clId="{B8F5EB30-3D5F-44D5-89B3-C6CBAD5E9F43}" dt="2021-04-06T18:40:04.598" v="1421" actId="403"/>
          <ac:spMkLst>
            <pc:docMk/>
            <pc:sldMk cId="2732846067" sldId="266"/>
            <ac:spMk id="7" creationId="{5F8818CD-8672-4716-BE5E-E52802A67C15}"/>
          </ac:spMkLst>
        </pc:spChg>
        <pc:spChg chg="add mod">
          <ac:chgData name="Lott, Fred" userId="9ce078d9-3888-4e25-9c3e-fa40a1f9da18" providerId="ADAL" clId="{B8F5EB30-3D5F-44D5-89B3-C6CBAD5E9F43}" dt="2021-04-06T18:40:04.598" v="1421" actId="403"/>
          <ac:spMkLst>
            <pc:docMk/>
            <pc:sldMk cId="2732846067" sldId="266"/>
            <ac:spMk id="8" creationId="{FCBB7B5D-D86D-4296-8792-A85D24B3192C}"/>
          </ac:spMkLst>
        </pc:spChg>
        <pc:spChg chg="add del mod">
          <ac:chgData name="Lott, Fred" userId="9ce078d9-3888-4e25-9c3e-fa40a1f9da18" providerId="ADAL" clId="{B8F5EB30-3D5F-44D5-89B3-C6CBAD5E9F43}" dt="2021-04-06T19:34:29.742" v="3377" actId="478"/>
          <ac:spMkLst>
            <pc:docMk/>
            <pc:sldMk cId="2732846067" sldId="266"/>
            <ac:spMk id="11" creationId="{B611F41E-34BD-451A-90CE-74F22E7FAC53}"/>
          </ac:spMkLst>
        </pc:spChg>
        <pc:spChg chg="add del mod">
          <ac:chgData name="Lott, Fred" userId="9ce078d9-3888-4e25-9c3e-fa40a1f9da18" providerId="ADAL" clId="{B8F5EB30-3D5F-44D5-89B3-C6CBAD5E9F43}" dt="2021-04-06T19:35:14.349" v="3394" actId="478"/>
          <ac:spMkLst>
            <pc:docMk/>
            <pc:sldMk cId="2732846067" sldId="266"/>
            <ac:spMk id="12" creationId="{883AC92B-2345-41EF-9812-B8845B639C71}"/>
          </ac:spMkLst>
        </pc:spChg>
        <pc:spChg chg="add del mod">
          <ac:chgData name="Lott, Fred" userId="9ce078d9-3888-4e25-9c3e-fa40a1f9da18" providerId="ADAL" clId="{B8F5EB30-3D5F-44D5-89B3-C6CBAD5E9F43}" dt="2021-04-06T19:38:25.169" v="3465" actId="478"/>
          <ac:spMkLst>
            <pc:docMk/>
            <pc:sldMk cId="2732846067" sldId="266"/>
            <ac:spMk id="13" creationId="{7B9BACE0-C26E-4C8E-9675-A2F5BAAF90FE}"/>
          </ac:spMkLst>
        </pc:spChg>
        <pc:picChg chg="add mod ord modCrop">
          <ac:chgData name="Lott, Fred" userId="9ce078d9-3888-4e25-9c3e-fa40a1f9da18" providerId="ADAL" clId="{B8F5EB30-3D5F-44D5-89B3-C6CBAD5E9F43}" dt="2021-04-06T18:40:48.276" v="1426" actId="18131"/>
          <ac:picMkLst>
            <pc:docMk/>
            <pc:sldMk cId="2732846067" sldId="266"/>
            <ac:picMk id="10" creationId="{5F440AB1-A423-4913-8328-6E88E9DAAB03}"/>
          </ac:picMkLst>
        </pc:picChg>
      </pc:sldChg>
      <pc:sldChg chg="addSp delSp modSp new mod ord setBg modNotesTx">
        <pc:chgData name="Lott, Fred" userId="9ce078d9-3888-4e25-9c3e-fa40a1f9da18" providerId="ADAL" clId="{B8F5EB30-3D5F-44D5-89B3-C6CBAD5E9F43}" dt="2021-04-06T19:33:15.612" v="3370" actId="20577"/>
        <pc:sldMkLst>
          <pc:docMk/>
          <pc:sldMk cId="1784933460" sldId="267"/>
        </pc:sldMkLst>
        <pc:spChg chg="del">
          <ac:chgData name="Lott, Fred" userId="9ce078d9-3888-4e25-9c3e-fa40a1f9da18" providerId="ADAL" clId="{B8F5EB30-3D5F-44D5-89B3-C6CBAD5E9F43}" dt="2021-04-06T18:17:50.658" v="840"/>
          <ac:spMkLst>
            <pc:docMk/>
            <pc:sldMk cId="1784933460" sldId="267"/>
            <ac:spMk id="2" creationId="{9CDDA274-F2DF-4470-AC7A-1A697AEE4F91}"/>
          </ac:spMkLst>
        </pc:spChg>
        <pc:spChg chg="del">
          <ac:chgData name="Lott, Fred" userId="9ce078d9-3888-4e25-9c3e-fa40a1f9da18" providerId="ADAL" clId="{B8F5EB30-3D5F-44D5-89B3-C6CBAD5E9F43}" dt="2021-04-06T18:17:50.658" v="840"/>
          <ac:spMkLst>
            <pc:docMk/>
            <pc:sldMk cId="1784933460" sldId="267"/>
            <ac:spMk id="3" creationId="{D39317C4-837B-4491-8440-8482738D55DD}"/>
          </ac:spMkLst>
        </pc:spChg>
        <pc:spChg chg="del">
          <ac:chgData name="Lott, Fred" userId="9ce078d9-3888-4e25-9c3e-fa40a1f9da18" providerId="ADAL" clId="{B8F5EB30-3D5F-44D5-89B3-C6CBAD5E9F43}" dt="2021-04-06T18:17:50.658" v="840"/>
          <ac:spMkLst>
            <pc:docMk/>
            <pc:sldMk cId="1784933460" sldId="267"/>
            <ac:spMk id="4" creationId="{C7F7FE7F-F8AD-4322-AC99-AC4CC90D2A9E}"/>
          </ac:spMkLst>
        </pc:spChg>
        <pc:spChg chg="del">
          <ac:chgData name="Lott, Fred" userId="9ce078d9-3888-4e25-9c3e-fa40a1f9da18" providerId="ADAL" clId="{B8F5EB30-3D5F-44D5-89B3-C6CBAD5E9F43}" dt="2021-04-06T18:17:50.658" v="840"/>
          <ac:spMkLst>
            <pc:docMk/>
            <pc:sldMk cId="1784933460" sldId="267"/>
            <ac:spMk id="5" creationId="{86326AF3-3D79-4680-A40B-804120DD675E}"/>
          </ac:spMkLst>
        </pc:spChg>
        <pc:spChg chg="del">
          <ac:chgData name="Lott, Fred" userId="9ce078d9-3888-4e25-9c3e-fa40a1f9da18" providerId="ADAL" clId="{B8F5EB30-3D5F-44D5-89B3-C6CBAD5E9F43}" dt="2021-04-06T18:17:50.658" v="840"/>
          <ac:spMkLst>
            <pc:docMk/>
            <pc:sldMk cId="1784933460" sldId="267"/>
            <ac:spMk id="6" creationId="{F9881F50-BC6B-4EAE-BBA2-0CA054A01748}"/>
          </ac:spMkLst>
        </pc:spChg>
        <pc:spChg chg="add mod">
          <ac:chgData name="Lott, Fred" userId="9ce078d9-3888-4e25-9c3e-fa40a1f9da18" providerId="ADAL" clId="{B8F5EB30-3D5F-44D5-89B3-C6CBAD5E9F43}" dt="2021-04-06T18:28:08.071" v="1206" actId="1076"/>
          <ac:spMkLst>
            <pc:docMk/>
            <pc:sldMk cId="1784933460" sldId="267"/>
            <ac:spMk id="7" creationId="{CAE87F56-F717-4BC3-BDCD-1D50819DFFEE}"/>
          </ac:spMkLst>
        </pc:spChg>
        <pc:spChg chg="add del mod">
          <ac:chgData name="Lott, Fred" userId="9ce078d9-3888-4e25-9c3e-fa40a1f9da18" providerId="ADAL" clId="{B8F5EB30-3D5F-44D5-89B3-C6CBAD5E9F43}" dt="2021-04-06T18:19:45.908" v="888" actId="478"/>
          <ac:spMkLst>
            <pc:docMk/>
            <pc:sldMk cId="1784933460" sldId="267"/>
            <ac:spMk id="8" creationId="{8CE72484-99B6-432C-8FA2-13BEEE7FCD3A}"/>
          </ac:spMkLst>
        </pc:spChg>
        <pc:spChg chg="add mod">
          <ac:chgData name="Lott, Fred" userId="9ce078d9-3888-4e25-9c3e-fa40a1f9da18" providerId="ADAL" clId="{B8F5EB30-3D5F-44D5-89B3-C6CBAD5E9F43}" dt="2021-04-06T18:20:21.879" v="892" actId="14100"/>
          <ac:spMkLst>
            <pc:docMk/>
            <pc:sldMk cId="1784933460" sldId="267"/>
            <ac:spMk id="9" creationId="{F3C0D81B-5786-42B9-8F04-FF63FD5656F2}"/>
          </ac:spMkLst>
        </pc:spChg>
        <pc:spChg chg="add mod">
          <ac:chgData name="Lott, Fred" userId="9ce078d9-3888-4e25-9c3e-fa40a1f9da18" providerId="ADAL" clId="{B8F5EB30-3D5F-44D5-89B3-C6CBAD5E9F43}" dt="2021-04-06T18:20:33.512" v="900" actId="1035"/>
          <ac:spMkLst>
            <pc:docMk/>
            <pc:sldMk cId="1784933460" sldId="267"/>
            <ac:spMk id="12" creationId="{8541804E-55D3-4C33-80A4-4749112DFA99}"/>
          </ac:spMkLst>
        </pc:spChg>
        <pc:spChg chg="add mod">
          <ac:chgData name="Lott, Fred" userId="9ce078d9-3888-4e25-9c3e-fa40a1f9da18" providerId="ADAL" clId="{B8F5EB30-3D5F-44D5-89B3-C6CBAD5E9F43}" dt="2021-04-06T18:20:37.115" v="902" actId="1076"/>
          <ac:spMkLst>
            <pc:docMk/>
            <pc:sldMk cId="1784933460" sldId="267"/>
            <ac:spMk id="13" creationId="{8908FA89-C686-40E6-9398-1D667505CA1C}"/>
          </ac:spMkLst>
        </pc:spChg>
        <pc:spChg chg="add mod">
          <ac:chgData name="Lott, Fred" userId="9ce078d9-3888-4e25-9c3e-fa40a1f9da18" providerId="ADAL" clId="{B8F5EB30-3D5F-44D5-89B3-C6CBAD5E9F43}" dt="2021-04-06T18:21:23.745" v="932" actId="14100"/>
          <ac:spMkLst>
            <pc:docMk/>
            <pc:sldMk cId="1784933460" sldId="267"/>
            <ac:spMk id="14" creationId="{EFF7152E-FCCE-4667-A6A9-D5AB7569F980}"/>
          </ac:spMkLst>
        </pc:spChg>
        <pc:spChg chg="add mod">
          <ac:chgData name="Lott, Fred" userId="9ce078d9-3888-4e25-9c3e-fa40a1f9da18" providerId="ADAL" clId="{B8F5EB30-3D5F-44D5-89B3-C6CBAD5E9F43}" dt="2021-04-06T18:20:50.829" v="908" actId="1076"/>
          <ac:spMkLst>
            <pc:docMk/>
            <pc:sldMk cId="1784933460" sldId="267"/>
            <ac:spMk id="15" creationId="{E295481D-0917-4402-95F2-5B7222A699BF}"/>
          </ac:spMkLst>
        </pc:spChg>
        <pc:spChg chg="add mod">
          <ac:chgData name="Lott, Fred" userId="9ce078d9-3888-4e25-9c3e-fa40a1f9da18" providerId="ADAL" clId="{B8F5EB30-3D5F-44D5-89B3-C6CBAD5E9F43}" dt="2021-04-06T18:21:11.530" v="930" actId="1035"/>
          <ac:spMkLst>
            <pc:docMk/>
            <pc:sldMk cId="1784933460" sldId="267"/>
            <ac:spMk id="16" creationId="{94E31195-F8D4-41F7-9FFC-8ED048101629}"/>
          </ac:spMkLst>
        </pc:spChg>
        <pc:spChg chg="add mod">
          <ac:chgData name="Lott, Fred" userId="9ce078d9-3888-4e25-9c3e-fa40a1f9da18" providerId="ADAL" clId="{B8F5EB30-3D5F-44D5-89B3-C6CBAD5E9F43}" dt="2021-04-06T18:21:36.580" v="941" actId="1035"/>
          <ac:spMkLst>
            <pc:docMk/>
            <pc:sldMk cId="1784933460" sldId="267"/>
            <ac:spMk id="17" creationId="{F926778B-4A87-45D1-807B-1FAD2166F810}"/>
          </ac:spMkLst>
        </pc:spChg>
        <pc:spChg chg="add mod">
          <ac:chgData name="Lott, Fred" userId="9ce078d9-3888-4e25-9c3e-fa40a1f9da18" providerId="ADAL" clId="{B8F5EB30-3D5F-44D5-89B3-C6CBAD5E9F43}" dt="2021-04-06T18:21:45.446" v="946" actId="1035"/>
          <ac:spMkLst>
            <pc:docMk/>
            <pc:sldMk cId="1784933460" sldId="267"/>
            <ac:spMk id="18" creationId="{1E0C5ECB-0D6D-405A-AFBB-89A1D609FA1B}"/>
          </ac:spMkLst>
        </pc:spChg>
        <pc:spChg chg="add">
          <ac:chgData name="Lott, Fred" userId="9ce078d9-3888-4e25-9c3e-fa40a1f9da18" providerId="ADAL" clId="{B8F5EB30-3D5F-44D5-89B3-C6CBAD5E9F43}" dt="2021-04-06T18:18:13.036" v="844" actId="26606"/>
          <ac:spMkLst>
            <pc:docMk/>
            <pc:sldMk cId="1784933460" sldId="267"/>
            <ac:spMk id="71" creationId="{A069235B-22DB-4231-8291-D64DA2CDEB4E}"/>
          </ac:spMkLst>
        </pc:spChg>
        <pc:picChg chg="add mod">
          <ac:chgData name="Lott, Fred" userId="9ce078d9-3888-4e25-9c3e-fa40a1f9da18" providerId="ADAL" clId="{B8F5EB30-3D5F-44D5-89B3-C6CBAD5E9F43}" dt="2021-04-06T18:18:31.798" v="849" actId="1076"/>
          <ac:picMkLst>
            <pc:docMk/>
            <pc:sldMk cId="1784933460" sldId="267"/>
            <ac:picMk id="1026" creationId="{044134EF-D138-4119-8866-A62C7EF1F41E}"/>
          </ac:picMkLst>
        </pc:picChg>
      </pc:sldChg>
      <pc:sldChg chg="addSp modSp new mod ord">
        <pc:chgData name="Lott, Fred" userId="9ce078d9-3888-4e25-9c3e-fa40a1f9da18" providerId="ADAL" clId="{B8F5EB30-3D5F-44D5-89B3-C6CBAD5E9F43}" dt="2021-04-06T18:38:48.546" v="1417" actId="1076"/>
        <pc:sldMkLst>
          <pc:docMk/>
          <pc:sldMk cId="1542043573" sldId="268"/>
        </pc:sldMkLst>
        <pc:spChg chg="mod">
          <ac:chgData name="Lott, Fred" userId="9ce078d9-3888-4e25-9c3e-fa40a1f9da18" providerId="ADAL" clId="{B8F5EB30-3D5F-44D5-89B3-C6CBAD5E9F43}" dt="2021-04-06T18:25:17.285" v="984" actId="20577"/>
          <ac:spMkLst>
            <pc:docMk/>
            <pc:sldMk cId="1542043573" sldId="268"/>
            <ac:spMk id="2" creationId="{A770553F-E979-40B0-965D-ACB79416A690}"/>
          </ac:spMkLst>
        </pc:spChg>
        <pc:spChg chg="mod">
          <ac:chgData name="Lott, Fred" userId="9ce078d9-3888-4e25-9c3e-fa40a1f9da18" providerId="ADAL" clId="{B8F5EB30-3D5F-44D5-89B3-C6CBAD5E9F43}" dt="2021-04-06T18:32:28.402" v="1377" actId="20577"/>
          <ac:spMkLst>
            <pc:docMk/>
            <pc:sldMk cId="1542043573" sldId="268"/>
            <ac:spMk id="3" creationId="{C86A428B-5402-4B72-8CE1-FA16C796F391}"/>
          </ac:spMkLst>
        </pc:spChg>
        <pc:picChg chg="add mod">
          <ac:chgData name="Lott, Fred" userId="9ce078d9-3888-4e25-9c3e-fa40a1f9da18" providerId="ADAL" clId="{B8F5EB30-3D5F-44D5-89B3-C6CBAD5E9F43}" dt="2021-04-06T18:38:48.546" v="1417" actId="1076"/>
          <ac:picMkLst>
            <pc:docMk/>
            <pc:sldMk cId="1542043573" sldId="268"/>
            <ac:picMk id="5" creationId="{201CC98C-2FEF-4CAC-9BBE-80FB9A208F14}"/>
          </ac:picMkLst>
        </pc:picChg>
      </pc:sldChg>
      <pc:sldChg chg="addSp delSp modSp add mod ord">
        <pc:chgData name="Lott, Fred" userId="9ce078d9-3888-4e25-9c3e-fa40a1f9da18" providerId="ADAL" clId="{B8F5EB30-3D5F-44D5-89B3-C6CBAD5E9F43}" dt="2021-04-06T19:39:01.963" v="3485" actId="207"/>
        <pc:sldMkLst>
          <pc:docMk/>
          <pc:sldMk cId="4028875552" sldId="269"/>
        </pc:sldMkLst>
        <pc:spChg chg="mod">
          <ac:chgData name="Lott, Fred" userId="9ce078d9-3888-4e25-9c3e-fa40a1f9da18" providerId="ADAL" clId="{B8F5EB30-3D5F-44D5-89B3-C6CBAD5E9F43}" dt="2021-04-06T18:25:26.286" v="995" actId="20577"/>
          <ac:spMkLst>
            <pc:docMk/>
            <pc:sldMk cId="4028875552" sldId="269"/>
            <ac:spMk id="2" creationId="{A770553F-E979-40B0-965D-ACB79416A690}"/>
          </ac:spMkLst>
        </pc:spChg>
        <pc:spChg chg="mod">
          <ac:chgData name="Lott, Fred" userId="9ce078d9-3888-4e25-9c3e-fa40a1f9da18" providerId="ADAL" clId="{B8F5EB30-3D5F-44D5-89B3-C6CBAD5E9F43}" dt="2021-04-06T19:18:11.457" v="2709" actId="403"/>
          <ac:spMkLst>
            <pc:docMk/>
            <pc:sldMk cId="4028875552" sldId="269"/>
            <ac:spMk id="3" creationId="{C86A428B-5402-4B72-8CE1-FA16C796F391}"/>
          </ac:spMkLst>
        </pc:spChg>
        <pc:spChg chg="add del mod">
          <ac:chgData name="Lott, Fred" userId="9ce078d9-3888-4e25-9c3e-fa40a1f9da18" providerId="ADAL" clId="{B8F5EB30-3D5F-44D5-89B3-C6CBAD5E9F43}" dt="2021-04-06T18:35:44.686" v="1392"/>
          <ac:spMkLst>
            <pc:docMk/>
            <pc:sldMk cId="4028875552" sldId="269"/>
            <ac:spMk id="6" creationId="{B8485226-5AD2-4AF4-9233-F9B2CED5F885}"/>
          </ac:spMkLst>
        </pc:spChg>
        <pc:picChg chg="add del mod ord">
          <ac:chgData name="Lott, Fred" userId="9ce078d9-3888-4e25-9c3e-fa40a1f9da18" providerId="ADAL" clId="{B8F5EB30-3D5F-44D5-89B3-C6CBAD5E9F43}" dt="2021-04-06T18:35:39.200" v="1390" actId="478"/>
          <ac:picMkLst>
            <pc:docMk/>
            <pc:sldMk cId="4028875552" sldId="269"/>
            <ac:picMk id="5" creationId="{351D1A50-DBC6-482F-A44E-BDED33D2AA49}"/>
          </ac:picMkLst>
        </pc:picChg>
        <pc:picChg chg="add mod">
          <ac:chgData name="Lott, Fred" userId="9ce078d9-3888-4e25-9c3e-fa40a1f9da18" providerId="ADAL" clId="{B8F5EB30-3D5F-44D5-89B3-C6CBAD5E9F43}" dt="2021-04-06T19:39:01.963" v="3485" actId="207"/>
          <ac:picMkLst>
            <pc:docMk/>
            <pc:sldMk cId="4028875552" sldId="269"/>
            <ac:picMk id="8" creationId="{49BB3A9A-BF88-441B-B689-E5695933228E}"/>
          </ac:picMkLst>
        </pc:picChg>
      </pc:sldChg>
      <pc:sldChg chg="addSp modSp new mod modAnim">
        <pc:chgData name="Lott, Fred" userId="9ce078d9-3888-4e25-9c3e-fa40a1f9da18" providerId="ADAL" clId="{B8F5EB30-3D5F-44D5-89B3-C6CBAD5E9F43}" dt="2021-04-06T19:23:43.003" v="2820"/>
        <pc:sldMkLst>
          <pc:docMk/>
          <pc:sldMk cId="1962741534" sldId="270"/>
        </pc:sldMkLst>
        <pc:spChg chg="mod">
          <ac:chgData name="Lott, Fred" userId="9ce078d9-3888-4e25-9c3e-fa40a1f9da18" providerId="ADAL" clId="{B8F5EB30-3D5F-44D5-89B3-C6CBAD5E9F43}" dt="2021-04-06T18:42:54.448" v="1457" actId="20577"/>
          <ac:spMkLst>
            <pc:docMk/>
            <pc:sldMk cId="1962741534" sldId="270"/>
            <ac:spMk id="2" creationId="{29F1E48E-39D1-426D-B7E1-2D9CBEABC7DD}"/>
          </ac:spMkLst>
        </pc:spChg>
        <pc:spChg chg="mod">
          <ac:chgData name="Lott, Fred" userId="9ce078d9-3888-4e25-9c3e-fa40a1f9da18" providerId="ADAL" clId="{B8F5EB30-3D5F-44D5-89B3-C6CBAD5E9F43}" dt="2021-04-06T19:16:34.197" v="2703" actId="403"/>
          <ac:spMkLst>
            <pc:docMk/>
            <pc:sldMk cId="1962741534" sldId="270"/>
            <ac:spMk id="3" creationId="{B9C31F5B-9FEC-4B8E-A5F3-4D808018A432}"/>
          </ac:spMkLst>
        </pc:spChg>
        <pc:picChg chg="add mod">
          <ac:chgData name="Lott, Fred" userId="9ce078d9-3888-4e25-9c3e-fa40a1f9da18" providerId="ADAL" clId="{B8F5EB30-3D5F-44D5-89B3-C6CBAD5E9F43}" dt="2021-04-06T18:42:46.757" v="1447" actId="1076"/>
          <ac:picMkLst>
            <pc:docMk/>
            <pc:sldMk cId="1962741534" sldId="270"/>
            <ac:picMk id="4" creationId="{1B13DECB-C387-45A6-ADF4-A14516E397A5}"/>
          </ac:picMkLst>
        </pc:picChg>
      </pc:sldChg>
      <pc:sldChg chg="modSp new mod">
        <pc:chgData name="Lott, Fred" userId="9ce078d9-3888-4e25-9c3e-fa40a1f9da18" providerId="ADAL" clId="{B8F5EB30-3D5F-44D5-89B3-C6CBAD5E9F43}" dt="2021-04-06T18:50:24.850" v="1842" actId="6549"/>
        <pc:sldMkLst>
          <pc:docMk/>
          <pc:sldMk cId="1877546115" sldId="271"/>
        </pc:sldMkLst>
        <pc:spChg chg="mod">
          <ac:chgData name="Lott, Fred" userId="9ce078d9-3888-4e25-9c3e-fa40a1f9da18" providerId="ADAL" clId="{B8F5EB30-3D5F-44D5-89B3-C6CBAD5E9F43}" dt="2021-04-06T18:49:48.844" v="1785" actId="20577"/>
          <ac:spMkLst>
            <pc:docMk/>
            <pc:sldMk cId="1877546115" sldId="271"/>
            <ac:spMk id="2" creationId="{A13C9FE2-6ED6-487D-A1B5-CD0476885C74}"/>
          </ac:spMkLst>
        </pc:spChg>
        <pc:spChg chg="mod">
          <ac:chgData name="Lott, Fred" userId="9ce078d9-3888-4e25-9c3e-fa40a1f9da18" providerId="ADAL" clId="{B8F5EB30-3D5F-44D5-89B3-C6CBAD5E9F43}" dt="2021-04-06T18:50:24.850" v="1842" actId="6549"/>
          <ac:spMkLst>
            <pc:docMk/>
            <pc:sldMk cId="1877546115" sldId="271"/>
            <ac:spMk id="3" creationId="{2FFA6413-2A4B-499D-907C-E22BB32F699D}"/>
          </ac:spMkLst>
        </pc:spChg>
      </pc:sldChg>
      <pc:sldChg chg="addSp modSp new mod modNotesTx">
        <pc:chgData name="Lott, Fred" userId="9ce078d9-3888-4e25-9c3e-fa40a1f9da18" providerId="ADAL" clId="{B8F5EB30-3D5F-44D5-89B3-C6CBAD5E9F43}" dt="2021-04-06T19:26:11.690" v="2900" actId="20577"/>
        <pc:sldMkLst>
          <pc:docMk/>
          <pc:sldMk cId="3481130435" sldId="272"/>
        </pc:sldMkLst>
        <pc:spChg chg="mod">
          <ac:chgData name="Lott, Fred" userId="9ce078d9-3888-4e25-9c3e-fa40a1f9da18" providerId="ADAL" clId="{B8F5EB30-3D5F-44D5-89B3-C6CBAD5E9F43}" dt="2021-04-06T19:01:57.446" v="2102" actId="20577"/>
          <ac:spMkLst>
            <pc:docMk/>
            <pc:sldMk cId="3481130435" sldId="272"/>
            <ac:spMk id="2" creationId="{664A37DF-7381-4553-AC32-ABC4DF6DB587}"/>
          </ac:spMkLst>
        </pc:spChg>
        <pc:spChg chg="mod">
          <ac:chgData name="Lott, Fred" userId="9ce078d9-3888-4e25-9c3e-fa40a1f9da18" providerId="ADAL" clId="{B8F5EB30-3D5F-44D5-89B3-C6CBAD5E9F43}" dt="2021-04-06T19:11:18.556" v="2490" actId="20577"/>
          <ac:spMkLst>
            <pc:docMk/>
            <pc:sldMk cId="3481130435" sldId="272"/>
            <ac:spMk id="3" creationId="{E33C5A1D-5149-4B3B-9A9A-B567764AF058}"/>
          </ac:spMkLst>
        </pc:spChg>
        <pc:spChg chg="mod">
          <ac:chgData name="Lott, Fred" userId="9ce078d9-3888-4e25-9c3e-fa40a1f9da18" providerId="ADAL" clId="{B8F5EB30-3D5F-44D5-89B3-C6CBAD5E9F43}" dt="2021-04-06T19:03:46.274" v="2162" actId="20577"/>
          <ac:spMkLst>
            <pc:docMk/>
            <pc:sldMk cId="3481130435" sldId="272"/>
            <ac:spMk id="4" creationId="{C0E4936F-781A-4B24-B931-7DC1B11AA6C3}"/>
          </ac:spMkLst>
        </pc:spChg>
        <pc:picChg chg="add mod">
          <ac:chgData name="Lott, Fred" userId="9ce078d9-3888-4e25-9c3e-fa40a1f9da18" providerId="ADAL" clId="{B8F5EB30-3D5F-44D5-89B3-C6CBAD5E9F43}" dt="2021-04-06T19:09:23.089" v="2411" actId="14100"/>
          <ac:picMkLst>
            <pc:docMk/>
            <pc:sldMk cId="3481130435" sldId="272"/>
            <ac:picMk id="5" creationId="{3F5DB067-2652-430F-940D-E8ED6DB96761}"/>
          </ac:picMkLst>
        </pc:picChg>
      </pc:sldChg>
      <pc:sldChg chg="addSp delSp modSp new mod setBg modAnim">
        <pc:chgData name="Lott, Fred" userId="9ce078d9-3888-4e25-9c3e-fa40a1f9da18" providerId="ADAL" clId="{B8F5EB30-3D5F-44D5-89B3-C6CBAD5E9F43}" dt="2021-04-06T19:23:50.155" v="2821"/>
        <pc:sldMkLst>
          <pc:docMk/>
          <pc:sldMk cId="447927125" sldId="273"/>
        </pc:sldMkLst>
        <pc:spChg chg="mod">
          <ac:chgData name="Lott, Fred" userId="9ce078d9-3888-4e25-9c3e-fa40a1f9da18" providerId="ADAL" clId="{B8F5EB30-3D5F-44D5-89B3-C6CBAD5E9F43}" dt="2021-04-06T18:58:59.555" v="1868" actId="26606"/>
          <ac:spMkLst>
            <pc:docMk/>
            <pc:sldMk cId="447927125" sldId="273"/>
            <ac:spMk id="2" creationId="{D0545ABB-3A24-4EEC-BF3F-192DA7B0F3F8}"/>
          </ac:spMkLst>
        </pc:spChg>
        <pc:spChg chg="add del mod">
          <ac:chgData name="Lott, Fred" userId="9ce078d9-3888-4e25-9c3e-fa40a1f9da18" providerId="ADAL" clId="{B8F5EB30-3D5F-44D5-89B3-C6CBAD5E9F43}" dt="2021-04-06T19:01:02.155" v="2069" actId="20577"/>
          <ac:spMkLst>
            <pc:docMk/>
            <pc:sldMk cId="447927125" sldId="273"/>
            <ac:spMk id="3" creationId="{58CB6871-35C4-4344-98F8-ABC6022EF50F}"/>
          </ac:spMkLst>
        </pc:spChg>
        <pc:spChg chg="add del">
          <ac:chgData name="Lott, Fred" userId="9ce078d9-3888-4e25-9c3e-fa40a1f9da18" providerId="ADAL" clId="{B8F5EB30-3D5F-44D5-89B3-C6CBAD5E9F43}" dt="2021-04-06T18:58:35.384" v="1866" actId="931"/>
          <ac:spMkLst>
            <pc:docMk/>
            <pc:sldMk cId="447927125" sldId="273"/>
            <ac:spMk id="4" creationId="{19BB98FF-D3A5-4F2A-8937-1A7C49C3BC51}"/>
          </ac:spMkLst>
        </pc:spChg>
        <pc:spChg chg="add mod">
          <ac:chgData name="Lott, Fred" userId="9ce078d9-3888-4e25-9c3e-fa40a1f9da18" providerId="ADAL" clId="{B8F5EB30-3D5F-44D5-89B3-C6CBAD5E9F43}" dt="2021-04-06T18:58:59.555" v="1868" actId="26606"/>
          <ac:spMkLst>
            <pc:docMk/>
            <pc:sldMk cId="447927125" sldId="273"/>
            <ac:spMk id="9" creationId="{1153BE56-57E9-4244-9FB2-1763F0240C4D}"/>
          </ac:spMkLst>
        </pc:spChg>
        <pc:spChg chg="add">
          <ac:chgData name="Lott, Fred" userId="9ce078d9-3888-4e25-9c3e-fa40a1f9da18" providerId="ADAL" clId="{B8F5EB30-3D5F-44D5-89B3-C6CBAD5E9F43}" dt="2021-04-06T18:58:59.555" v="1868" actId="26606"/>
          <ac:spMkLst>
            <pc:docMk/>
            <pc:sldMk cId="447927125" sldId="273"/>
            <ac:spMk id="14" creationId="{1E94681D-2A4C-4A8D-B9B5-31D440D0328D}"/>
          </ac:spMkLst>
        </pc:spChg>
        <pc:spChg chg="add">
          <ac:chgData name="Lott, Fred" userId="9ce078d9-3888-4e25-9c3e-fa40a1f9da18" providerId="ADAL" clId="{B8F5EB30-3D5F-44D5-89B3-C6CBAD5E9F43}" dt="2021-04-06T18:58:59.555" v="1868" actId="26606"/>
          <ac:spMkLst>
            <pc:docMk/>
            <pc:sldMk cId="447927125" sldId="273"/>
            <ac:spMk id="16" creationId="{FB65ABA3-820C-4D75-9437-9EFA1ADFE134}"/>
          </ac:spMkLst>
        </pc:spChg>
        <pc:spChg chg="add">
          <ac:chgData name="Lott, Fred" userId="9ce078d9-3888-4e25-9c3e-fa40a1f9da18" providerId="ADAL" clId="{B8F5EB30-3D5F-44D5-89B3-C6CBAD5E9F43}" dt="2021-04-06T18:58:59.555" v="1868" actId="26606"/>
          <ac:spMkLst>
            <pc:docMk/>
            <pc:sldMk cId="447927125" sldId="273"/>
            <ac:spMk id="18" creationId="{036BF2FB-90D8-48DB-BD34-D040CDCFF208}"/>
          </ac:spMkLst>
        </pc:spChg>
        <pc:spChg chg="add">
          <ac:chgData name="Lott, Fred" userId="9ce078d9-3888-4e25-9c3e-fa40a1f9da18" providerId="ADAL" clId="{B8F5EB30-3D5F-44D5-89B3-C6CBAD5E9F43}" dt="2021-04-06T18:58:59.555" v="1868" actId="26606"/>
          <ac:spMkLst>
            <pc:docMk/>
            <pc:sldMk cId="447927125" sldId="273"/>
            <ac:spMk id="20" creationId="{11657BF2-BFFB-4FF0-9FE2-4D7F7A7C9D50}"/>
          </ac:spMkLst>
        </pc:spChg>
        <pc:spChg chg="add">
          <ac:chgData name="Lott, Fred" userId="9ce078d9-3888-4e25-9c3e-fa40a1f9da18" providerId="ADAL" clId="{B8F5EB30-3D5F-44D5-89B3-C6CBAD5E9F43}" dt="2021-04-06T18:58:59.555" v="1868" actId="26606"/>
          <ac:spMkLst>
            <pc:docMk/>
            <pc:sldMk cId="447927125" sldId="273"/>
            <ac:spMk id="22" creationId="{25397171-E233-4F26-9A8C-29C436537DC4}"/>
          </ac:spMkLst>
        </pc:spChg>
        <pc:spChg chg="add">
          <ac:chgData name="Lott, Fred" userId="9ce078d9-3888-4e25-9c3e-fa40a1f9da18" providerId="ADAL" clId="{B8F5EB30-3D5F-44D5-89B3-C6CBAD5E9F43}" dt="2021-04-06T18:58:59.555" v="1868" actId="26606"/>
          <ac:spMkLst>
            <pc:docMk/>
            <pc:sldMk cId="447927125" sldId="273"/>
            <ac:spMk id="24" creationId="{EA830B9C-C9EB-4D80-9552-AE9DE30758C9}"/>
          </ac:spMkLst>
        </pc:spChg>
        <pc:picChg chg="add del mod">
          <ac:chgData name="Lott, Fred" userId="9ce078d9-3888-4e25-9c3e-fa40a1f9da18" providerId="ADAL" clId="{B8F5EB30-3D5F-44D5-89B3-C6CBAD5E9F43}" dt="2021-04-06T18:57:30.702" v="1864" actId="931"/>
          <ac:picMkLst>
            <pc:docMk/>
            <pc:sldMk cId="447927125" sldId="273"/>
            <ac:picMk id="6" creationId="{E7D4846E-E1F9-48C7-A2F6-89FE873CBC44}"/>
          </ac:picMkLst>
        </pc:picChg>
        <pc:picChg chg="add mod">
          <ac:chgData name="Lott, Fred" userId="9ce078d9-3888-4e25-9c3e-fa40a1f9da18" providerId="ADAL" clId="{B8F5EB30-3D5F-44D5-89B3-C6CBAD5E9F43}" dt="2021-04-06T18:58:59.555" v="1868" actId="26606"/>
          <ac:picMkLst>
            <pc:docMk/>
            <pc:sldMk cId="447927125" sldId="273"/>
            <ac:picMk id="8" creationId="{AC8CB3C8-CAD7-490F-8188-1AAA696A9CDA}"/>
          </ac:picMkLst>
        </pc:picChg>
      </pc:sldChg>
      <pc:sldChg chg="addSp delSp modSp add mod ord modNotesTx">
        <pc:chgData name="Lott, Fred" userId="9ce078d9-3888-4e25-9c3e-fa40a1f9da18" providerId="ADAL" clId="{B8F5EB30-3D5F-44D5-89B3-C6CBAD5E9F43}" dt="2021-04-06T19:39:23.257" v="3486" actId="2710"/>
        <pc:sldMkLst>
          <pc:docMk/>
          <pc:sldMk cId="1665399439" sldId="274"/>
        </pc:sldMkLst>
        <pc:spChg chg="del mod">
          <ac:chgData name="Lott, Fred" userId="9ce078d9-3888-4e25-9c3e-fa40a1f9da18" providerId="ADAL" clId="{B8F5EB30-3D5F-44D5-89B3-C6CBAD5E9F43}" dt="2021-04-06T19:29:18.414" v="2995" actId="478"/>
          <ac:spMkLst>
            <pc:docMk/>
            <pc:sldMk cId="1665399439" sldId="274"/>
            <ac:spMk id="2" creationId="{92C9295F-E638-4F61-AFE2-CF3E40556031}"/>
          </ac:spMkLst>
        </pc:spChg>
        <pc:spChg chg="add del mod">
          <ac:chgData name="Lott, Fred" userId="9ce078d9-3888-4e25-9c3e-fa40a1f9da18" providerId="ADAL" clId="{B8F5EB30-3D5F-44D5-89B3-C6CBAD5E9F43}" dt="2021-04-06T19:29:20.876" v="2996" actId="478"/>
          <ac:spMkLst>
            <pc:docMk/>
            <pc:sldMk cId="1665399439" sldId="274"/>
            <ac:spMk id="5" creationId="{95A5F0E5-47FA-4A81-B860-84A7050640D1}"/>
          </ac:spMkLst>
        </pc:spChg>
        <pc:spChg chg="add mod">
          <ac:chgData name="Lott, Fred" userId="9ce078d9-3888-4e25-9c3e-fa40a1f9da18" providerId="ADAL" clId="{B8F5EB30-3D5F-44D5-89B3-C6CBAD5E9F43}" dt="2021-04-06T19:39:23.257" v="3486" actId="2710"/>
          <ac:spMkLst>
            <pc:docMk/>
            <pc:sldMk cId="1665399439" sldId="274"/>
            <ac:spMk id="6" creationId="{6D5D042C-0287-4CA8-9558-3E8B57E118EA}"/>
          </ac:spMkLst>
        </pc:spChg>
      </pc:sldChg>
      <pc:sldChg chg="new del">
        <pc:chgData name="Lott, Fred" userId="9ce078d9-3888-4e25-9c3e-fa40a1f9da18" providerId="ADAL" clId="{B8F5EB30-3D5F-44D5-89B3-C6CBAD5E9F43}" dt="2021-04-06T19:29:14.772" v="2993" actId="680"/>
        <pc:sldMkLst>
          <pc:docMk/>
          <pc:sldMk cId="688668060"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572DE-25EA-426A-8808-A9624CBA2D02}"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52A58-E385-416F-9F6B-75ADEFB28C4F}" type="slidenum">
              <a:rPr lang="en-US" smtClean="0"/>
              <a:t>‹#›</a:t>
            </a:fld>
            <a:endParaRPr lang="en-US"/>
          </a:p>
        </p:txBody>
      </p:sp>
    </p:spTree>
    <p:extLst>
      <p:ext uri="{BB962C8B-B14F-4D97-AF65-F5344CB8AC3E}">
        <p14:creationId xmlns:p14="http://schemas.microsoft.com/office/powerpoint/2010/main" val="20253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different classes and functions are accessed and related. I've highlighted the ones I used. You don't have to use all of them!</a:t>
            </a:r>
          </a:p>
        </p:txBody>
      </p:sp>
      <p:sp>
        <p:nvSpPr>
          <p:cNvPr id="4" name="Slide Number Placeholder 3"/>
          <p:cNvSpPr>
            <a:spLocks noGrp="1"/>
          </p:cNvSpPr>
          <p:nvPr>
            <p:ph type="sldNum" sz="quarter" idx="5"/>
          </p:nvPr>
        </p:nvSpPr>
        <p:spPr/>
        <p:txBody>
          <a:bodyPr/>
          <a:lstStyle/>
          <a:p>
            <a:fld id="{8AD52A58-E385-416F-9F6B-75ADEFB28C4F}" type="slidenum">
              <a:rPr lang="en-US" smtClean="0"/>
              <a:t>10</a:t>
            </a:fld>
            <a:endParaRPr lang="en-US"/>
          </a:p>
        </p:txBody>
      </p:sp>
    </p:spTree>
    <p:extLst>
      <p:ext uri="{BB962C8B-B14F-4D97-AF65-F5344CB8AC3E}">
        <p14:creationId xmlns:p14="http://schemas.microsoft.com/office/powerpoint/2010/main" val="278233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big benefit is that this is easier for the client to work with as an exploratory map. Less complicated.</a:t>
            </a:r>
          </a:p>
        </p:txBody>
      </p:sp>
      <p:sp>
        <p:nvSpPr>
          <p:cNvPr id="4" name="Slide Number Placeholder 3"/>
          <p:cNvSpPr>
            <a:spLocks noGrp="1"/>
          </p:cNvSpPr>
          <p:nvPr>
            <p:ph type="sldNum" sz="quarter" idx="5"/>
          </p:nvPr>
        </p:nvSpPr>
        <p:spPr/>
        <p:txBody>
          <a:bodyPr/>
          <a:lstStyle/>
          <a:p>
            <a:fld id="{8AD52A58-E385-416F-9F6B-75ADEFB28C4F}" type="slidenum">
              <a:rPr lang="en-US" smtClean="0"/>
              <a:t>12</a:t>
            </a:fld>
            <a:endParaRPr lang="en-US"/>
          </a:p>
        </p:txBody>
      </p:sp>
    </p:spTree>
    <p:extLst>
      <p:ext uri="{BB962C8B-B14F-4D97-AF65-F5344CB8AC3E}">
        <p14:creationId xmlns:p14="http://schemas.microsoft.com/office/powerpoint/2010/main" val="331241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project toolbox and creation of new script tool</a:t>
            </a:r>
          </a:p>
          <a:p>
            <a:r>
              <a:rPr lang="en-US" dirty="0"/>
              <a:t>Difference between Script Tool and Python Toolbox</a:t>
            </a:r>
          </a:p>
          <a:p>
            <a:r>
              <a:rPr lang="en-US" dirty="0"/>
              <a:t>Debugging</a:t>
            </a:r>
          </a:p>
          <a:p>
            <a:endParaRPr lang="en-US" dirty="0"/>
          </a:p>
          <a:p>
            <a:r>
              <a:rPr lang="en-US" dirty="0"/>
              <a:t>Plug the Python User Group!</a:t>
            </a:r>
          </a:p>
        </p:txBody>
      </p:sp>
      <p:sp>
        <p:nvSpPr>
          <p:cNvPr id="4" name="Slide Number Placeholder 3"/>
          <p:cNvSpPr>
            <a:spLocks noGrp="1"/>
          </p:cNvSpPr>
          <p:nvPr>
            <p:ph type="sldNum" sz="quarter" idx="5"/>
          </p:nvPr>
        </p:nvSpPr>
        <p:spPr/>
        <p:txBody>
          <a:bodyPr/>
          <a:lstStyle/>
          <a:p>
            <a:fld id="{8AD52A58-E385-416F-9F6B-75ADEFB28C4F}" type="slidenum">
              <a:rPr lang="en-US" smtClean="0"/>
              <a:t>16</a:t>
            </a:fld>
            <a:endParaRPr lang="en-US"/>
          </a:p>
        </p:txBody>
      </p:sp>
    </p:spTree>
    <p:extLst>
      <p:ext uri="{BB962C8B-B14F-4D97-AF65-F5344CB8AC3E}">
        <p14:creationId xmlns:p14="http://schemas.microsoft.com/office/powerpoint/2010/main" val="404317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them on Teams!</a:t>
            </a:r>
          </a:p>
        </p:txBody>
      </p:sp>
      <p:sp>
        <p:nvSpPr>
          <p:cNvPr id="4" name="Slide Number Placeholder 3"/>
          <p:cNvSpPr>
            <a:spLocks noGrp="1"/>
          </p:cNvSpPr>
          <p:nvPr>
            <p:ph type="sldNum" sz="quarter" idx="5"/>
          </p:nvPr>
        </p:nvSpPr>
        <p:spPr/>
        <p:txBody>
          <a:bodyPr/>
          <a:lstStyle/>
          <a:p>
            <a:fld id="{8AD52A58-E385-416F-9F6B-75ADEFB28C4F}" type="slidenum">
              <a:rPr lang="en-US" smtClean="0"/>
              <a:t>17</a:t>
            </a:fld>
            <a:endParaRPr lang="en-US"/>
          </a:p>
        </p:txBody>
      </p:sp>
    </p:spTree>
    <p:extLst>
      <p:ext uri="{BB962C8B-B14F-4D97-AF65-F5344CB8AC3E}">
        <p14:creationId xmlns:p14="http://schemas.microsoft.com/office/powerpoint/2010/main" val="292428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4/6/2021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4/6/2021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pro.arcgis.com/en/pro-app/latest/arcpy/mapping/tutorial-getting-started-with-arcpy-mp.htm" TargetMode="External"/><Relationship Id="rId7" Type="http://schemas.openxmlformats.org/officeDocument/2006/relationships/image" Target="../media/image11.svg"/><Relationship Id="rId2" Type="http://schemas.openxmlformats.org/officeDocument/2006/relationships/hyperlink" Target="https://pro.arcgis.com/en/pro-app/latest/arcpy/mapping/introduction-to-arcpy-mp.htm"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pro.arcgis.com/en/pro-app/latest/arcpy/mapping/updatingandfixingdatasources.htm" TargetMode="External"/><Relationship Id="rId4" Type="http://schemas.openxmlformats.org/officeDocument/2006/relationships/hyperlink" Target="https://pro.arcgis.com/en/pro-app/latest/arcpy/mapping/migratingfrom10xarcpymapping.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spruce.com/low-maintenance-pet-bird-species-390524"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ro.arcgis.com/en/pro-app/latest/arcpy/geoprocessing_and_python/a-quick-tour-of-creating-tools-in-python.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horefriendly.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coetail.com/ameril/2013/12/20/technology-integration-and-the-paperless-classroom/" TargetMode="External"/><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Automating Map folio production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Fred Lott, KC GIS Center</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44134EF-D138-4119-8866-A62C7EF1F4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4594" y="939"/>
            <a:ext cx="6239925" cy="68570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E87F56-F717-4BC3-BDCD-1D50819DFFEE}"/>
              </a:ext>
            </a:extLst>
          </p:cNvPr>
          <p:cNvSpPr txBox="1"/>
          <p:nvPr/>
        </p:nvSpPr>
        <p:spPr>
          <a:xfrm>
            <a:off x="1137481" y="1677851"/>
            <a:ext cx="2159245" cy="1200329"/>
          </a:xfrm>
          <a:prstGeom prst="rect">
            <a:avLst/>
          </a:prstGeom>
          <a:noFill/>
        </p:spPr>
        <p:txBody>
          <a:bodyPr wrap="none" rtlCol="0">
            <a:spAutoFit/>
          </a:bodyPr>
          <a:lstStyle/>
          <a:p>
            <a:r>
              <a:rPr lang="en-US" sz="3600" dirty="0">
                <a:latin typeface="+mj-lt"/>
              </a:rPr>
              <a:t>arcpy.mp</a:t>
            </a:r>
          </a:p>
          <a:p>
            <a:r>
              <a:rPr lang="en-US" sz="3600" dirty="0">
                <a:latin typeface="+mj-lt"/>
              </a:rPr>
              <a:t>objects</a:t>
            </a:r>
          </a:p>
        </p:txBody>
      </p:sp>
      <p:sp>
        <p:nvSpPr>
          <p:cNvPr id="9" name="Rectangle: Rounded Corners 8">
            <a:extLst>
              <a:ext uri="{FF2B5EF4-FFF2-40B4-BE49-F238E27FC236}">
                <a16:creationId xmlns:a16="http://schemas.microsoft.com/office/drawing/2014/main" id="{F3C0D81B-5786-42B9-8F04-FF63FD5656F2}"/>
              </a:ext>
            </a:extLst>
          </p:cNvPr>
          <p:cNvSpPr/>
          <p:nvPr/>
        </p:nvSpPr>
        <p:spPr>
          <a:xfrm>
            <a:off x="7348756" y="970384"/>
            <a:ext cx="1328713" cy="4572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541804E-55D3-4C33-80A4-4749112DFA99}"/>
              </a:ext>
            </a:extLst>
          </p:cNvPr>
          <p:cNvSpPr/>
          <p:nvPr/>
        </p:nvSpPr>
        <p:spPr>
          <a:xfrm>
            <a:off x="5059960" y="995551"/>
            <a:ext cx="1328713" cy="4572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908FA89-C686-40E6-9398-1D667505CA1C}"/>
              </a:ext>
            </a:extLst>
          </p:cNvPr>
          <p:cNvSpPr/>
          <p:nvPr/>
        </p:nvSpPr>
        <p:spPr>
          <a:xfrm>
            <a:off x="6388673" y="2649580"/>
            <a:ext cx="1328713" cy="4572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FF7152E-FCCE-4667-A6A9-D5AB7569F980}"/>
              </a:ext>
            </a:extLst>
          </p:cNvPr>
          <p:cNvSpPr/>
          <p:nvPr/>
        </p:nvSpPr>
        <p:spPr>
          <a:xfrm>
            <a:off x="7348755" y="3324225"/>
            <a:ext cx="1328713" cy="39290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295481D-0917-4402-95F2-5B7222A699BF}"/>
              </a:ext>
            </a:extLst>
          </p:cNvPr>
          <p:cNvSpPr/>
          <p:nvPr/>
        </p:nvSpPr>
        <p:spPr>
          <a:xfrm>
            <a:off x="9464180" y="3287088"/>
            <a:ext cx="1328713" cy="4572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4E31195-F8D4-41F7-9FFC-8ED048101629}"/>
              </a:ext>
            </a:extLst>
          </p:cNvPr>
          <p:cNvSpPr/>
          <p:nvPr/>
        </p:nvSpPr>
        <p:spPr>
          <a:xfrm>
            <a:off x="7348755" y="5826643"/>
            <a:ext cx="1328713" cy="36698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926778B-4A87-45D1-807B-1FAD2166F810}"/>
              </a:ext>
            </a:extLst>
          </p:cNvPr>
          <p:cNvSpPr/>
          <p:nvPr/>
        </p:nvSpPr>
        <p:spPr>
          <a:xfrm>
            <a:off x="6388673" y="6312696"/>
            <a:ext cx="1328713" cy="39290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E0C5ECB-0D6D-405A-AFBB-89A1D609FA1B}"/>
              </a:ext>
            </a:extLst>
          </p:cNvPr>
          <p:cNvSpPr/>
          <p:nvPr/>
        </p:nvSpPr>
        <p:spPr>
          <a:xfrm>
            <a:off x="7746206" y="6524626"/>
            <a:ext cx="697461" cy="21707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93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553F-E979-40B0-965D-ACB79416A690}"/>
              </a:ext>
            </a:extLst>
          </p:cNvPr>
          <p:cNvSpPr>
            <a:spLocks noGrp="1"/>
          </p:cNvSpPr>
          <p:nvPr>
            <p:ph type="title"/>
          </p:nvPr>
        </p:nvSpPr>
        <p:spPr/>
        <p:txBody>
          <a:bodyPr/>
          <a:lstStyle/>
          <a:p>
            <a:r>
              <a:rPr lang="en-US" dirty="0"/>
              <a:t>arcpy.mp resources</a:t>
            </a:r>
          </a:p>
        </p:txBody>
      </p:sp>
      <p:sp>
        <p:nvSpPr>
          <p:cNvPr id="3" name="Content Placeholder 2">
            <a:extLst>
              <a:ext uri="{FF2B5EF4-FFF2-40B4-BE49-F238E27FC236}">
                <a16:creationId xmlns:a16="http://schemas.microsoft.com/office/drawing/2014/main" id="{C86A428B-5402-4B72-8CE1-FA16C796F391}"/>
              </a:ext>
            </a:extLst>
          </p:cNvPr>
          <p:cNvSpPr>
            <a:spLocks noGrp="1"/>
          </p:cNvSpPr>
          <p:nvPr>
            <p:ph idx="1"/>
          </p:nvPr>
        </p:nvSpPr>
        <p:spPr/>
        <p:txBody>
          <a:bodyPr/>
          <a:lstStyle/>
          <a:p>
            <a:r>
              <a:rPr lang="en-US" sz="2800" b="1" dirty="0">
                <a:hlinkClick r:id="rId2"/>
              </a:rPr>
              <a:t>Introduction to arcpy.mp</a:t>
            </a:r>
            <a:endParaRPr lang="en-US" sz="2800" b="1" dirty="0"/>
          </a:p>
          <a:p>
            <a:r>
              <a:rPr lang="en-US" sz="2800" b="1" dirty="0">
                <a:hlinkClick r:id="rId3"/>
              </a:rPr>
              <a:t>Tutorial: Getting started with arcpy.mp</a:t>
            </a:r>
            <a:endParaRPr lang="en-US" sz="2800" b="1" dirty="0"/>
          </a:p>
          <a:p>
            <a:r>
              <a:rPr lang="en-US" sz="2800" b="1" dirty="0">
                <a:hlinkClick r:id="rId4"/>
              </a:rPr>
              <a:t>Migrating from </a:t>
            </a:r>
            <a:r>
              <a:rPr lang="en-US" sz="2800" b="1" dirty="0" err="1">
                <a:hlinkClick r:id="rId4"/>
              </a:rPr>
              <a:t>arcpy.mapping</a:t>
            </a:r>
            <a:r>
              <a:rPr lang="en-US" sz="2800" b="1" dirty="0">
                <a:hlinkClick r:id="rId4"/>
              </a:rPr>
              <a:t> to ArcGIS Pro</a:t>
            </a:r>
            <a:endParaRPr lang="en-US" sz="2800" b="1" dirty="0"/>
          </a:p>
          <a:p>
            <a:r>
              <a:rPr lang="en-US" sz="2800" b="1" dirty="0">
                <a:hlinkClick r:id="rId5"/>
              </a:rPr>
              <a:t>Updating and fixing data sources</a:t>
            </a:r>
            <a:endParaRPr lang="en-US" sz="2800" b="1" dirty="0"/>
          </a:p>
          <a:p>
            <a:endParaRPr lang="en-US" sz="2800" b="1" dirty="0"/>
          </a:p>
          <a:p>
            <a:endParaRPr lang="en-US" dirty="0"/>
          </a:p>
        </p:txBody>
      </p:sp>
      <p:pic>
        <p:nvPicPr>
          <p:cNvPr id="5" name="Graphic 4" descr="Lightbulb and gear with solid fill">
            <a:extLst>
              <a:ext uri="{FF2B5EF4-FFF2-40B4-BE49-F238E27FC236}">
                <a16:creationId xmlns:a16="http://schemas.microsoft.com/office/drawing/2014/main" id="{201CC98C-2FEF-4CAC-9BBE-80FB9A208F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8370" y="3429000"/>
            <a:ext cx="3140602" cy="3140602"/>
          </a:xfrm>
          <a:prstGeom prst="rect">
            <a:avLst/>
          </a:prstGeom>
          <a:effectLst>
            <a:glow rad="228600">
              <a:schemeClr val="accent4">
                <a:lumMod val="40000"/>
                <a:lumOff val="60000"/>
                <a:alpha val="60000"/>
              </a:schemeClr>
            </a:glow>
          </a:effectLst>
        </p:spPr>
      </p:pic>
    </p:spTree>
    <p:extLst>
      <p:ext uri="{BB962C8B-B14F-4D97-AF65-F5344CB8AC3E}">
        <p14:creationId xmlns:p14="http://schemas.microsoft.com/office/powerpoint/2010/main" val="154204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oy robot in black and grey background">
            <a:extLst>
              <a:ext uri="{FF2B5EF4-FFF2-40B4-BE49-F238E27FC236}">
                <a16:creationId xmlns:a16="http://schemas.microsoft.com/office/drawing/2014/main" id="{5F440AB1-A423-4913-8328-6E88E9DAAB03}"/>
              </a:ext>
            </a:extLst>
          </p:cNvPr>
          <p:cNvPicPr>
            <a:picLocks noChangeAspect="1"/>
          </p:cNvPicPr>
          <p:nvPr/>
        </p:nvPicPr>
        <p:blipFill rotWithShape="1">
          <a:blip r:embed="rId3"/>
          <a:srcRect b="25000"/>
          <a:stretch/>
        </p:blipFill>
        <p:spPr>
          <a:xfrm>
            <a:off x="0" y="0"/>
            <a:ext cx="12192000" cy="6858000"/>
          </a:xfrm>
          <a:prstGeom prst="rect">
            <a:avLst/>
          </a:prstGeom>
        </p:spPr>
      </p:pic>
      <p:sp>
        <p:nvSpPr>
          <p:cNvPr id="4" name="Title 3">
            <a:extLst>
              <a:ext uri="{FF2B5EF4-FFF2-40B4-BE49-F238E27FC236}">
                <a16:creationId xmlns:a16="http://schemas.microsoft.com/office/drawing/2014/main" id="{0860F867-0DFF-48A1-8EC1-DF20A18E2484}"/>
              </a:ext>
            </a:extLst>
          </p:cNvPr>
          <p:cNvSpPr>
            <a:spLocks noGrp="1"/>
          </p:cNvSpPr>
          <p:nvPr>
            <p:ph type="title"/>
          </p:nvPr>
        </p:nvSpPr>
        <p:spPr/>
        <p:txBody>
          <a:bodyPr/>
          <a:lstStyle/>
          <a:p>
            <a:r>
              <a:rPr lang="en-US" dirty="0">
                <a:solidFill>
                  <a:schemeClr val="bg2"/>
                </a:solidFill>
              </a:rPr>
              <a:t>Project setup</a:t>
            </a:r>
          </a:p>
        </p:txBody>
      </p:sp>
      <p:sp>
        <p:nvSpPr>
          <p:cNvPr id="5" name="Text Placeholder 4">
            <a:extLst>
              <a:ext uri="{FF2B5EF4-FFF2-40B4-BE49-F238E27FC236}">
                <a16:creationId xmlns:a16="http://schemas.microsoft.com/office/drawing/2014/main" id="{7DA9E760-7247-486B-A9C9-4245A2EF5FEA}"/>
              </a:ext>
            </a:extLst>
          </p:cNvPr>
          <p:cNvSpPr>
            <a:spLocks noGrp="1"/>
          </p:cNvSpPr>
          <p:nvPr>
            <p:ph type="body" idx="1"/>
          </p:nvPr>
        </p:nvSpPr>
        <p:spPr/>
        <p:txBody>
          <a:bodyPr>
            <a:normAutofit/>
          </a:bodyPr>
          <a:lstStyle/>
          <a:p>
            <a:r>
              <a:rPr lang="en-US" sz="2400" dirty="0"/>
              <a:t>Static</a:t>
            </a:r>
          </a:p>
        </p:txBody>
      </p:sp>
      <p:sp>
        <p:nvSpPr>
          <p:cNvPr id="6" name="Content Placeholder 5">
            <a:extLst>
              <a:ext uri="{FF2B5EF4-FFF2-40B4-BE49-F238E27FC236}">
                <a16:creationId xmlns:a16="http://schemas.microsoft.com/office/drawing/2014/main" id="{FA62C36B-C196-48EC-91B0-4237A6C26845}"/>
              </a:ext>
            </a:extLst>
          </p:cNvPr>
          <p:cNvSpPr>
            <a:spLocks noGrp="1"/>
          </p:cNvSpPr>
          <p:nvPr>
            <p:ph sz="half" idx="2"/>
          </p:nvPr>
        </p:nvSpPr>
        <p:spPr/>
        <p:txBody>
          <a:bodyPr>
            <a:normAutofit/>
          </a:bodyPr>
          <a:lstStyle/>
          <a:p>
            <a:r>
              <a:rPr lang="en-US" sz="2400" dirty="0"/>
              <a:t>One Map</a:t>
            </a:r>
          </a:p>
          <a:p>
            <a:r>
              <a:rPr lang="en-US" sz="2400" dirty="0"/>
              <a:t>One Layout</a:t>
            </a:r>
          </a:p>
        </p:txBody>
      </p:sp>
      <p:sp>
        <p:nvSpPr>
          <p:cNvPr id="7" name="Text Placeholder 6">
            <a:extLst>
              <a:ext uri="{FF2B5EF4-FFF2-40B4-BE49-F238E27FC236}">
                <a16:creationId xmlns:a16="http://schemas.microsoft.com/office/drawing/2014/main" id="{5F8818CD-8672-4716-BE5E-E52802A67C15}"/>
              </a:ext>
            </a:extLst>
          </p:cNvPr>
          <p:cNvSpPr>
            <a:spLocks noGrp="1"/>
          </p:cNvSpPr>
          <p:nvPr>
            <p:ph type="body" sz="quarter" idx="3"/>
          </p:nvPr>
        </p:nvSpPr>
        <p:spPr>
          <a:xfrm>
            <a:off x="3401568" y="2024836"/>
            <a:ext cx="4663440" cy="640080"/>
          </a:xfrm>
        </p:spPr>
        <p:txBody>
          <a:bodyPr>
            <a:normAutofit/>
          </a:bodyPr>
          <a:lstStyle/>
          <a:p>
            <a:r>
              <a:rPr lang="en-US" sz="2400" dirty="0"/>
              <a:t>Dynamic</a:t>
            </a:r>
          </a:p>
        </p:txBody>
      </p:sp>
      <p:sp>
        <p:nvSpPr>
          <p:cNvPr id="8" name="Content Placeholder 7">
            <a:extLst>
              <a:ext uri="{FF2B5EF4-FFF2-40B4-BE49-F238E27FC236}">
                <a16:creationId xmlns:a16="http://schemas.microsoft.com/office/drawing/2014/main" id="{FCBB7B5D-D86D-4296-8792-A85D24B3192C}"/>
              </a:ext>
            </a:extLst>
          </p:cNvPr>
          <p:cNvSpPr>
            <a:spLocks noGrp="1"/>
          </p:cNvSpPr>
          <p:nvPr>
            <p:ph sz="quarter" idx="4"/>
          </p:nvPr>
        </p:nvSpPr>
        <p:spPr>
          <a:xfrm>
            <a:off x="3401568" y="2742973"/>
            <a:ext cx="4663440" cy="3164509"/>
          </a:xfrm>
        </p:spPr>
        <p:txBody>
          <a:bodyPr>
            <a:normAutofit/>
          </a:bodyPr>
          <a:lstStyle/>
          <a:p>
            <a:r>
              <a:rPr lang="en-US" sz="2400" dirty="0"/>
              <a:t>Parcel selection</a:t>
            </a:r>
          </a:p>
          <a:p>
            <a:r>
              <a:rPr lang="en-US" sz="2400" dirty="0"/>
              <a:t>Layer visibility</a:t>
            </a:r>
          </a:p>
          <a:p>
            <a:r>
              <a:rPr lang="en-US" sz="2400" dirty="0"/>
              <a:t>Title</a:t>
            </a:r>
          </a:p>
          <a:p>
            <a:r>
              <a:rPr lang="en-US" sz="2400" dirty="0"/>
              <a:t>Text box content</a:t>
            </a:r>
          </a:p>
          <a:p>
            <a:r>
              <a:rPr lang="en-US" sz="2400" dirty="0"/>
              <a:t>Scale</a:t>
            </a:r>
          </a:p>
          <a:p>
            <a:r>
              <a:rPr lang="en-US" sz="2400" dirty="0"/>
              <a:t>Export</a:t>
            </a:r>
          </a:p>
          <a:p>
            <a:endParaRPr lang="en-US" sz="2400" dirty="0"/>
          </a:p>
        </p:txBody>
      </p:sp>
    </p:spTree>
    <p:extLst>
      <p:ext uri="{BB962C8B-B14F-4D97-AF65-F5344CB8AC3E}">
        <p14:creationId xmlns:p14="http://schemas.microsoft.com/office/powerpoint/2010/main" val="273284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E48E-39D1-426D-B7E1-2D9CBEABC7DD}"/>
              </a:ext>
            </a:extLst>
          </p:cNvPr>
          <p:cNvSpPr>
            <a:spLocks noGrp="1"/>
          </p:cNvSpPr>
          <p:nvPr>
            <p:ph type="title"/>
          </p:nvPr>
        </p:nvSpPr>
        <p:spPr/>
        <p:txBody>
          <a:bodyPr/>
          <a:lstStyle/>
          <a:p>
            <a:r>
              <a:rPr lang="en-US" dirty="0"/>
              <a:t>Code structure</a:t>
            </a:r>
          </a:p>
        </p:txBody>
      </p:sp>
      <p:sp>
        <p:nvSpPr>
          <p:cNvPr id="3" name="Content Placeholder 2">
            <a:extLst>
              <a:ext uri="{FF2B5EF4-FFF2-40B4-BE49-F238E27FC236}">
                <a16:creationId xmlns:a16="http://schemas.microsoft.com/office/drawing/2014/main" id="{B9C31F5B-9FEC-4B8E-A5F3-4D808018A432}"/>
              </a:ext>
            </a:extLst>
          </p:cNvPr>
          <p:cNvSpPr>
            <a:spLocks noGrp="1"/>
          </p:cNvSpPr>
          <p:nvPr>
            <p:ph idx="1"/>
          </p:nvPr>
        </p:nvSpPr>
        <p:spPr>
          <a:xfrm>
            <a:off x="1066800" y="2103120"/>
            <a:ext cx="4457700" cy="3849624"/>
          </a:xfrm>
        </p:spPr>
        <p:txBody>
          <a:bodyPr>
            <a:normAutofit/>
          </a:bodyPr>
          <a:lstStyle/>
          <a:p>
            <a:pPr marL="342900" indent="-342900">
              <a:buFont typeface="+mj-lt"/>
              <a:buAutoNum type="arabicPeriod"/>
            </a:pPr>
            <a:r>
              <a:rPr lang="en-US" sz="1800" dirty="0"/>
              <a:t>Map specifications as a dictionary</a:t>
            </a:r>
          </a:p>
          <a:p>
            <a:pPr lvl="1"/>
            <a:r>
              <a:rPr lang="en-US" sz="1600" dirty="0"/>
              <a:t>Map number</a:t>
            </a:r>
          </a:p>
          <a:p>
            <a:pPr lvl="1"/>
            <a:r>
              <a:rPr lang="en-US" sz="1600" dirty="0"/>
              <a:t>Title</a:t>
            </a:r>
          </a:p>
          <a:p>
            <a:pPr lvl="1"/>
            <a:r>
              <a:rPr lang="en-US" sz="1600" dirty="0"/>
              <a:t>Scale</a:t>
            </a:r>
          </a:p>
          <a:p>
            <a:pPr lvl="1"/>
            <a:r>
              <a:rPr lang="en-US" sz="1600" dirty="0"/>
              <a:t>Layer list</a:t>
            </a:r>
          </a:p>
          <a:p>
            <a:pPr marL="342900" indent="-342900">
              <a:buFont typeface="+mj-lt"/>
              <a:buAutoNum type="arabicPeriod"/>
            </a:pPr>
            <a:r>
              <a:rPr lang="en-US" sz="1800" dirty="0"/>
              <a:t>Select PIN(s) with a definition query</a:t>
            </a:r>
          </a:p>
          <a:p>
            <a:pPr marL="342900" indent="-342900">
              <a:buFont typeface="+mj-lt"/>
              <a:buAutoNum type="arabicPeriod"/>
            </a:pPr>
            <a:r>
              <a:rPr lang="en-US" sz="1800" dirty="0"/>
              <a:t>Adjust the scale</a:t>
            </a:r>
          </a:p>
          <a:p>
            <a:pPr marL="342900" indent="-342900">
              <a:buFont typeface="+mj-lt"/>
              <a:buAutoNum type="arabicPeriod"/>
            </a:pPr>
            <a:r>
              <a:rPr lang="en-US" sz="1800" dirty="0"/>
              <a:t>Turn layers on/off</a:t>
            </a:r>
          </a:p>
          <a:p>
            <a:pPr marL="342900" indent="-342900">
              <a:buFont typeface="+mj-lt"/>
              <a:buAutoNum type="arabicPeriod"/>
            </a:pPr>
            <a:r>
              <a:rPr lang="en-US" sz="1800" dirty="0"/>
              <a:t>Change layout text contents</a:t>
            </a:r>
          </a:p>
          <a:p>
            <a:pPr marL="342900" indent="-342900">
              <a:buFont typeface="+mj-lt"/>
              <a:buAutoNum type="arabicPeriod"/>
            </a:pPr>
            <a:r>
              <a:rPr lang="en-US" sz="1800" dirty="0"/>
              <a:t>Export to PDF</a:t>
            </a:r>
          </a:p>
        </p:txBody>
      </p:sp>
      <p:pic>
        <p:nvPicPr>
          <p:cNvPr id="4" name="Picture 3">
            <a:extLst>
              <a:ext uri="{FF2B5EF4-FFF2-40B4-BE49-F238E27FC236}">
                <a16:creationId xmlns:a16="http://schemas.microsoft.com/office/drawing/2014/main" id="{1B13DECB-C387-45A6-ADF4-A14516E397A5}"/>
              </a:ext>
            </a:extLst>
          </p:cNvPr>
          <p:cNvPicPr>
            <a:picLocks noChangeAspect="1"/>
          </p:cNvPicPr>
          <p:nvPr/>
        </p:nvPicPr>
        <p:blipFill>
          <a:blip r:embed="rId2"/>
          <a:stretch>
            <a:fillRect/>
          </a:stretch>
        </p:blipFill>
        <p:spPr>
          <a:xfrm>
            <a:off x="5596640" y="2133419"/>
            <a:ext cx="6023860" cy="3819325"/>
          </a:xfrm>
          <a:prstGeom prst="rect">
            <a:avLst/>
          </a:prstGeom>
        </p:spPr>
      </p:pic>
    </p:spTree>
    <p:extLst>
      <p:ext uri="{BB962C8B-B14F-4D97-AF65-F5344CB8AC3E}">
        <p14:creationId xmlns:p14="http://schemas.microsoft.com/office/powerpoint/2010/main" val="19627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0" name="Rectangle 19">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545ABB-3A24-4EEC-BF3F-192DA7B0F3F8}"/>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4800"/>
              <a:t>Getting fancier</a:t>
            </a:r>
          </a:p>
        </p:txBody>
      </p:sp>
      <p:sp>
        <p:nvSpPr>
          <p:cNvPr id="3" name="Content Placeholder 2">
            <a:extLst>
              <a:ext uri="{FF2B5EF4-FFF2-40B4-BE49-F238E27FC236}">
                <a16:creationId xmlns:a16="http://schemas.microsoft.com/office/drawing/2014/main" id="{58CB6871-35C4-4344-98F8-ABC6022EF50F}"/>
              </a:ext>
            </a:extLst>
          </p:cNvPr>
          <p:cNvSpPr>
            <a:spLocks noGrp="1"/>
          </p:cNvSpPr>
          <p:nvPr>
            <p:ph sz="half" idx="1"/>
          </p:nvPr>
        </p:nvSpPr>
        <p:spPr>
          <a:xfrm>
            <a:off x="868680" y="2386584"/>
            <a:ext cx="6281928" cy="3648456"/>
          </a:xfrm>
        </p:spPr>
        <p:txBody>
          <a:bodyPr vert="horz" lIns="91440" tIns="45720" rIns="91440" bIns="45720" rtlCol="0">
            <a:normAutofit/>
          </a:bodyPr>
          <a:lstStyle/>
          <a:p>
            <a:pPr>
              <a:lnSpc>
                <a:spcPct val="100000"/>
              </a:lnSpc>
            </a:pPr>
            <a:r>
              <a:rPr lang="en-US" dirty="0"/>
              <a:t>Select multiple PINs</a:t>
            </a:r>
          </a:p>
          <a:p>
            <a:pPr>
              <a:lnSpc>
                <a:spcPct val="100000"/>
              </a:lnSpc>
            </a:pPr>
            <a:r>
              <a:rPr lang="en-US" dirty="0"/>
              <a:t>Custom selection of maps</a:t>
            </a:r>
          </a:p>
          <a:p>
            <a:pPr>
              <a:lnSpc>
                <a:spcPct val="100000"/>
              </a:lnSpc>
            </a:pPr>
            <a:r>
              <a:rPr lang="en-US" dirty="0"/>
              <a:t>Change PIN display based on how many are selected</a:t>
            </a:r>
          </a:p>
          <a:p>
            <a:pPr>
              <a:lnSpc>
                <a:spcPct val="100000"/>
              </a:lnSpc>
            </a:pPr>
            <a:r>
              <a:rPr lang="en-US" dirty="0"/>
              <a:t>Change title based on location</a:t>
            </a:r>
          </a:p>
          <a:p>
            <a:pPr>
              <a:lnSpc>
                <a:spcPct val="100000"/>
              </a:lnSpc>
            </a:pPr>
            <a:r>
              <a:rPr lang="en-US" dirty="0"/>
              <a:t>Add disclaimer text for a specific map</a:t>
            </a:r>
          </a:p>
          <a:p>
            <a:pPr>
              <a:lnSpc>
                <a:spcPct val="100000"/>
              </a:lnSpc>
            </a:pPr>
            <a:endParaRPr lang="en-US" dirty="0"/>
          </a:p>
        </p:txBody>
      </p:sp>
      <p:pic>
        <p:nvPicPr>
          <p:cNvPr id="8" name="Content Placeholder 7">
            <a:extLst>
              <a:ext uri="{FF2B5EF4-FFF2-40B4-BE49-F238E27FC236}">
                <a16:creationId xmlns:a16="http://schemas.microsoft.com/office/drawing/2014/main" id="{AC8CB3C8-CAD7-490F-8188-1AAA696A9CDA}"/>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9923" r="46944" b="2"/>
          <a:stretch/>
        </p:blipFill>
        <p:spPr>
          <a:xfrm>
            <a:off x="7837371" y="237744"/>
            <a:ext cx="4124416" cy="6382512"/>
          </a:xfrm>
          <a:prstGeom prst="rect">
            <a:avLst/>
          </a:prstGeom>
        </p:spPr>
      </p:pic>
      <p:sp>
        <p:nvSpPr>
          <p:cNvPr id="9" name="TextBox 8">
            <a:extLst>
              <a:ext uri="{FF2B5EF4-FFF2-40B4-BE49-F238E27FC236}">
                <a16:creationId xmlns:a16="http://schemas.microsoft.com/office/drawing/2014/main" id="{1153BE56-57E9-4244-9FB2-1763F0240C4D}"/>
              </a:ext>
            </a:extLst>
          </p:cNvPr>
          <p:cNvSpPr txBox="1"/>
          <p:nvPr/>
        </p:nvSpPr>
        <p:spPr>
          <a:xfrm>
            <a:off x="9497651" y="6420201"/>
            <a:ext cx="246413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hespruce.com/low-maintenance-pet-bird-species-39052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479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9FE2-6ED6-487D-A1B5-CD0476885C74}"/>
              </a:ext>
            </a:extLst>
          </p:cNvPr>
          <p:cNvSpPr>
            <a:spLocks noGrp="1"/>
          </p:cNvSpPr>
          <p:nvPr>
            <p:ph type="title"/>
          </p:nvPr>
        </p:nvSpPr>
        <p:spPr/>
        <p:txBody>
          <a:bodyPr/>
          <a:lstStyle/>
          <a:p>
            <a:r>
              <a:rPr lang="en-US" dirty="0"/>
              <a:t>Making a script tool</a:t>
            </a:r>
          </a:p>
        </p:txBody>
      </p:sp>
      <p:sp>
        <p:nvSpPr>
          <p:cNvPr id="3" name="Text Placeholder 2">
            <a:extLst>
              <a:ext uri="{FF2B5EF4-FFF2-40B4-BE49-F238E27FC236}">
                <a16:creationId xmlns:a16="http://schemas.microsoft.com/office/drawing/2014/main" id="{2FFA6413-2A4B-499D-907C-E22BB32F699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54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37DF-7381-4553-AC32-ABC4DF6DB587}"/>
              </a:ext>
            </a:extLst>
          </p:cNvPr>
          <p:cNvSpPr>
            <a:spLocks noGrp="1"/>
          </p:cNvSpPr>
          <p:nvPr>
            <p:ph type="title"/>
          </p:nvPr>
        </p:nvSpPr>
        <p:spPr/>
        <p:txBody>
          <a:bodyPr/>
          <a:lstStyle/>
          <a:p>
            <a:r>
              <a:rPr lang="en-US" dirty="0"/>
              <a:t>Python Script Tools in ArcGIS Pro</a:t>
            </a:r>
          </a:p>
        </p:txBody>
      </p:sp>
      <p:sp>
        <p:nvSpPr>
          <p:cNvPr id="3" name="Content Placeholder 2">
            <a:extLst>
              <a:ext uri="{FF2B5EF4-FFF2-40B4-BE49-F238E27FC236}">
                <a16:creationId xmlns:a16="http://schemas.microsoft.com/office/drawing/2014/main" id="{E33C5A1D-5149-4B3B-9A9A-B567764AF058}"/>
              </a:ext>
            </a:extLst>
          </p:cNvPr>
          <p:cNvSpPr>
            <a:spLocks noGrp="1"/>
          </p:cNvSpPr>
          <p:nvPr>
            <p:ph sz="half" idx="1"/>
          </p:nvPr>
        </p:nvSpPr>
        <p:spPr/>
        <p:txBody>
          <a:bodyPr/>
          <a:lstStyle/>
          <a:p>
            <a:pPr marL="342900" indent="-342900">
              <a:buFont typeface="+mj-lt"/>
              <a:buAutoNum type="arabicPeriod"/>
            </a:pPr>
            <a:r>
              <a:rPr lang="en-US" dirty="0"/>
              <a:t>Take advantage of functions / modular design</a:t>
            </a:r>
          </a:p>
          <a:p>
            <a:pPr marL="342900" indent="-342900">
              <a:buFont typeface="+mj-lt"/>
              <a:buAutoNum type="arabicPeriod"/>
            </a:pPr>
            <a:r>
              <a:rPr lang="en-US" dirty="0"/>
              <a:t>Specify your script parameters</a:t>
            </a:r>
          </a:p>
          <a:p>
            <a:pPr lvl="1"/>
            <a:r>
              <a:rPr lang="en-US" dirty="0"/>
              <a:t>Type, single/multiple</a:t>
            </a:r>
          </a:p>
          <a:p>
            <a:pPr lvl="1"/>
            <a:r>
              <a:rPr lang="en-US" dirty="0"/>
              <a:t>Input or output</a:t>
            </a:r>
          </a:p>
          <a:p>
            <a:pPr lvl="1"/>
            <a:r>
              <a:rPr lang="en-US" dirty="0"/>
              <a:t>Filter with a value list</a:t>
            </a:r>
          </a:p>
          <a:p>
            <a:pPr marL="342900" indent="-342900">
              <a:buFont typeface="+mj-lt"/>
              <a:buAutoNum type="arabicPeriod"/>
            </a:pPr>
            <a:r>
              <a:rPr lang="en-US" dirty="0"/>
              <a:t>Validation</a:t>
            </a:r>
          </a:p>
          <a:p>
            <a:pPr marL="342900" indent="-342900">
              <a:buFont typeface="+mj-lt"/>
              <a:buAutoNum type="arabicPeriod"/>
            </a:pPr>
            <a:r>
              <a:rPr lang="en-US" dirty="0"/>
              <a:t>Add Progressors and Messages to your script</a:t>
            </a:r>
          </a:p>
        </p:txBody>
      </p:sp>
      <p:sp>
        <p:nvSpPr>
          <p:cNvPr id="4" name="Content Placeholder 3">
            <a:extLst>
              <a:ext uri="{FF2B5EF4-FFF2-40B4-BE49-F238E27FC236}">
                <a16:creationId xmlns:a16="http://schemas.microsoft.com/office/drawing/2014/main" id="{C0E4936F-781A-4B24-B931-7DC1B11AA6C3}"/>
              </a:ext>
            </a:extLst>
          </p:cNvPr>
          <p:cNvSpPr>
            <a:spLocks noGrp="1"/>
          </p:cNvSpPr>
          <p:nvPr>
            <p:ph sz="half" idx="2"/>
          </p:nvPr>
        </p:nvSpPr>
        <p:spPr/>
        <p:txBody>
          <a:bodyPr/>
          <a:lstStyle/>
          <a:p>
            <a:r>
              <a:rPr lang="en-US" dirty="0">
                <a:hlinkClick r:id="rId3"/>
              </a:rPr>
              <a:t>A quick tour of creating tools with Python</a:t>
            </a:r>
            <a:endParaRPr lang="en-US" dirty="0"/>
          </a:p>
          <a:p>
            <a:endParaRPr lang="en-US" dirty="0"/>
          </a:p>
        </p:txBody>
      </p:sp>
      <p:pic>
        <p:nvPicPr>
          <p:cNvPr id="5" name="Picture 4">
            <a:extLst>
              <a:ext uri="{FF2B5EF4-FFF2-40B4-BE49-F238E27FC236}">
                <a16:creationId xmlns:a16="http://schemas.microsoft.com/office/drawing/2014/main" id="{3F5DB067-2652-430F-940D-E8ED6DB96761}"/>
              </a:ext>
            </a:extLst>
          </p:cNvPr>
          <p:cNvPicPr>
            <a:picLocks noChangeAspect="1"/>
          </p:cNvPicPr>
          <p:nvPr/>
        </p:nvPicPr>
        <p:blipFill>
          <a:blip r:embed="rId4"/>
          <a:stretch>
            <a:fillRect/>
          </a:stretch>
        </p:blipFill>
        <p:spPr>
          <a:xfrm>
            <a:off x="6461760" y="2962210"/>
            <a:ext cx="5164496" cy="1371600"/>
          </a:xfrm>
          <a:prstGeom prst="rect">
            <a:avLst/>
          </a:prstGeom>
        </p:spPr>
      </p:pic>
    </p:spTree>
    <p:extLst>
      <p:ext uri="{BB962C8B-B14F-4D97-AF65-F5344CB8AC3E}">
        <p14:creationId xmlns:p14="http://schemas.microsoft.com/office/powerpoint/2010/main" val="348113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409"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6D5D042C-0287-4CA8-9558-3E8B57E118EA}"/>
              </a:ext>
            </a:extLst>
          </p:cNvPr>
          <p:cNvSpPr txBox="1"/>
          <p:nvPr/>
        </p:nvSpPr>
        <p:spPr>
          <a:xfrm>
            <a:off x="4417103" y="374904"/>
            <a:ext cx="7340156" cy="589308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4000" dirty="0"/>
              <a:t>Python User Group</a:t>
            </a:r>
          </a:p>
          <a:p>
            <a:pPr lvl="1">
              <a:lnSpc>
                <a:spcPct val="200000"/>
              </a:lnSpc>
            </a:pPr>
            <a:r>
              <a:rPr lang="en-US" sz="2400" dirty="0"/>
              <a:t>3</a:t>
            </a:r>
            <a:r>
              <a:rPr lang="en-US" sz="2400" baseline="30000" dirty="0"/>
              <a:t>rd</a:t>
            </a:r>
            <a:r>
              <a:rPr lang="en-US" sz="2400" dirty="0"/>
              <a:t> Wednesday of the month @ 10 am</a:t>
            </a:r>
          </a:p>
          <a:p>
            <a:pPr marL="285750" indent="-285750">
              <a:lnSpc>
                <a:spcPct val="200000"/>
              </a:lnSpc>
              <a:buFont typeface="Arial" panose="020B0604020202020204" pitchFamily="34" charset="0"/>
              <a:buChar char="•"/>
            </a:pPr>
            <a:r>
              <a:rPr lang="en-US" sz="4000" dirty="0"/>
              <a:t>ArcGIS Pro Coaching</a:t>
            </a:r>
          </a:p>
          <a:p>
            <a:pPr lvl="1">
              <a:lnSpc>
                <a:spcPct val="200000"/>
              </a:lnSpc>
            </a:pPr>
            <a:r>
              <a:rPr lang="en-US" sz="2400" dirty="0"/>
              <a:t>1</a:t>
            </a:r>
            <a:r>
              <a:rPr lang="en-US" sz="2400" baseline="30000" dirty="0"/>
              <a:t>st</a:t>
            </a:r>
            <a:r>
              <a:rPr lang="en-US" sz="2400" dirty="0"/>
              <a:t> and 3</a:t>
            </a:r>
            <a:r>
              <a:rPr lang="en-US" sz="2400" baseline="30000" dirty="0"/>
              <a:t>rd</a:t>
            </a:r>
            <a:r>
              <a:rPr lang="en-US" sz="2400" dirty="0"/>
              <a:t> Thursdays @ 2 pm</a:t>
            </a:r>
          </a:p>
          <a:p>
            <a:pPr marL="285750" indent="-285750">
              <a:lnSpc>
                <a:spcPct val="200000"/>
              </a:lnSpc>
              <a:buFont typeface="Arial" panose="020B0604020202020204" pitchFamily="34" charset="0"/>
              <a:buChar char="•"/>
            </a:pPr>
            <a:r>
              <a:rPr lang="en-US" sz="4000" dirty="0"/>
              <a:t>geoCODE</a:t>
            </a:r>
          </a:p>
          <a:p>
            <a:pPr lvl="1">
              <a:lnSpc>
                <a:spcPct val="200000"/>
              </a:lnSpc>
            </a:pPr>
            <a:r>
              <a:rPr lang="en-US" sz="2400" dirty="0"/>
              <a:t>monthly</a:t>
            </a:r>
          </a:p>
        </p:txBody>
      </p:sp>
    </p:spTree>
    <p:extLst>
      <p:ext uri="{BB962C8B-B14F-4D97-AF65-F5344CB8AC3E}">
        <p14:creationId xmlns:p14="http://schemas.microsoft.com/office/powerpoint/2010/main" val="166539943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3E8E-C17C-4BAD-BACE-615877943289}"/>
              </a:ext>
            </a:extLst>
          </p:cNvPr>
          <p:cNvSpPr>
            <a:spLocks noGrp="1"/>
          </p:cNvSpPr>
          <p:nvPr>
            <p:ph type="title"/>
          </p:nvPr>
        </p:nvSpPr>
        <p:spPr/>
        <p:txBody>
          <a:bodyPr/>
          <a:lstStyle/>
          <a:p>
            <a:r>
              <a:rPr lang="en-US" dirty="0"/>
              <a:t>The problem</a:t>
            </a:r>
          </a:p>
        </p:txBody>
      </p:sp>
      <p:sp>
        <p:nvSpPr>
          <p:cNvPr id="3" name="Text Placeholder 2">
            <a:extLst>
              <a:ext uri="{FF2B5EF4-FFF2-40B4-BE49-F238E27FC236}">
                <a16:creationId xmlns:a16="http://schemas.microsoft.com/office/drawing/2014/main" id="{B47E6841-4DA1-47F2-979E-495D4634F2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018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D9358907-78BD-4846-90F0-81793D12BC25}"/>
              </a:ext>
            </a:extLst>
          </p:cNvPr>
          <p:cNvPicPr>
            <a:picLocks noChangeAspect="1"/>
          </p:cNvPicPr>
          <p:nvPr/>
        </p:nvPicPr>
        <p:blipFill>
          <a:blip r:embed="rId3"/>
          <a:stretch>
            <a:fillRect/>
          </a:stretch>
        </p:blipFill>
        <p:spPr>
          <a:xfrm>
            <a:off x="989619" y="451000"/>
            <a:ext cx="10212761" cy="5955999"/>
          </a:xfrm>
          <a:prstGeom prst="rect">
            <a:avLst/>
          </a:prstGeom>
        </p:spPr>
      </p:pic>
    </p:spTree>
    <p:extLst>
      <p:ext uri="{BB962C8B-B14F-4D97-AF65-F5344CB8AC3E}">
        <p14:creationId xmlns:p14="http://schemas.microsoft.com/office/powerpoint/2010/main" val="89067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364D-489F-4522-A421-CC29992B75F8}"/>
              </a:ext>
            </a:extLst>
          </p:cNvPr>
          <p:cNvSpPr>
            <a:spLocks noGrp="1"/>
          </p:cNvSpPr>
          <p:nvPr>
            <p:ph type="title"/>
          </p:nvPr>
        </p:nvSpPr>
        <p:spPr/>
        <p:txBody>
          <a:bodyPr/>
          <a:lstStyle/>
          <a:p>
            <a:r>
              <a:rPr lang="en-US" dirty="0"/>
              <a:t>Project request</a:t>
            </a:r>
          </a:p>
        </p:txBody>
      </p:sp>
      <p:sp>
        <p:nvSpPr>
          <p:cNvPr id="3" name="Content Placeholder 2">
            <a:extLst>
              <a:ext uri="{FF2B5EF4-FFF2-40B4-BE49-F238E27FC236}">
                <a16:creationId xmlns:a16="http://schemas.microsoft.com/office/drawing/2014/main" id="{41BE445F-FD84-45C5-B7BC-CDEE77EAFC9B}"/>
              </a:ext>
            </a:extLst>
          </p:cNvPr>
          <p:cNvSpPr>
            <a:spLocks noGrp="1"/>
          </p:cNvSpPr>
          <p:nvPr>
            <p:ph idx="1"/>
          </p:nvPr>
        </p:nvSpPr>
        <p:spPr/>
        <p:txBody>
          <a:bodyPr>
            <a:normAutofit fontScale="92500" lnSpcReduction="10000"/>
          </a:bodyPr>
          <a:lstStyle/>
          <a:p>
            <a:pPr marL="0" indent="0">
              <a:buNone/>
            </a:pPr>
            <a:r>
              <a:rPr lang="en-US" i="1" dirty="0"/>
              <a:t>"As part of this program staff from 3 agencies will be going out and </a:t>
            </a:r>
            <a:r>
              <a:rPr lang="en-US" b="1" i="1" dirty="0"/>
              <a:t>meeting with around 100 different shoreline residents </a:t>
            </a:r>
            <a:r>
              <a:rPr lang="en-US" i="1" dirty="0"/>
              <a:t>over the next few years. After the visit, there is an intent to provide individual reports to each landowner about the specific issues that were noted on site and possible solutions. I think the current report format would require around 10 maps for each report. There will be three different groups writing these reports and there is a desire for some level of </a:t>
            </a:r>
            <a:r>
              <a:rPr lang="en-US" b="1" i="1" dirty="0"/>
              <a:t>consistency in look and information</a:t>
            </a:r>
            <a:r>
              <a:rPr lang="en-US" i="1" dirty="0"/>
              <a:t> provided to the landowner as well as interest in finding out if there is a more time saving way to </a:t>
            </a:r>
            <a:r>
              <a:rPr lang="en-US" b="1" i="1" dirty="0"/>
              <a:t>generate multiple maps over and over again</a:t>
            </a:r>
            <a:r>
              <a:rPr lang="en-US" i="1" dirty="0"/>
              <a:t>.  </a:t>
            </a:r>
          </a:p>
          <a:p>
            <a:pPr marL="0" indent="0">
              <a:buNone/>
            </a:pPr>
            <a:endParaRPr lang="en-US" i="1" dirty="0"/>
          </a:p>
          <a:p>
            <a:pPr marL="0" indent="0">
              <a:buNone/>
            </a:pPr>
            <a:r>
              <a:rPr lang="en-US" i="1" dirty="0"/>
              <a:t>Is it possible to create a GIS project or application where all three agencies could 1) access/use it and 2) have some functionality where you </a:t>
            </a:r>
            <a:r>
              <a:rPr lang="en-US" b="1" i="1" dirty="0"/>
              <a:t>plug in a parcel number </a:t>
            </a:r>
            <a:r>
              <a:rPr lang="en-US" i="1" dirty="0"/>
              <a:t>and it can </a:t>
            </a:r>
            <a:r>
              <a:rPr lang="en-US" b="1" i="1" dirty="0"/>
              <a:t>generate 10 different layouts</a:t>
            </a:r>
            <a:r>
              <a:rPr lang="en-US" i="1" dirty="0"/>
              <a:t> (each containing different data displayed) or something like that which could reduce the amount of time spent creating maps for each property owner?"</a:t>
            </a:r>
          </a:p>
          <a:p>
            <a:pPr marL="0" indent="0">
              <a:buNone/>
            </a:pPr>
            <a:endParaRPr lang="en-US" dirty="0"/>
          </a:p>
        </p:txBody>
      </p:sp>
    </p:spTree>
    <p:extLst>
      <p:ext uri="{BB962C8B-B14F-4D97-AF65-F5344CB8AC3E}">
        <p14:creationId xmlns:p14="http://schemas.microsoft.com/office/powerpoint/2010/main" val="381929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506B-CF10-476F-9586-2B1D99A884D4}"/>
              </a:ext>
            </a:extLst>
          </p:cNvPr>
          <p:cNvSpPr>
            <a:spLocks noGrp="1"/>
          </p:cNvSpPr>
          <p:nvPr>
            <p:ph type="title"/>
          </p:nvPr>
        </p:nvSpPr>
        <p:spPr/>
        <p:txBody>
          <a:bodyPr/>
          <a:lstStyle/>
          <a:p>
            <a:r>
              <a:rPr lang="en-US" dirty="0"/>
              <a:t>Original workflow</a:t>
            </a:r>
          </a:p>
        </p:txBody>
      </p:sp>
      <p:pic>
        <p:nvPicPr>
          <p:cNvPr id="12" name="Picture 11">
            <a:extLst>
              <a:ext uri="{FF2B5EF4-FFF2-40B4-BE49-F238E27FC236}">
                <a16:creationId xmlns:a16="http://schemas.microsoft.com/office/drawing/2014/main" id="{9FB8A97F-4D18-4961-9AFB-3340E588ACDA}"/>
              </a:ext>
            </a:extLst>
          </p:cNvPr>
          <p:cNvPicPr>
            <a:picLocks noChangeAspect="1"/>
          </p:cNvPicPr>
          <p:nvPr/>
        </p:nvPicPr>
        <p:blipFill>
          <a:blip r:embed="rId2"/>
          <a:stretch>
            <a:fillRect/>
          </a:stretch>
        </p:blipFill>
        <p:spPr>
          <a:xfrm>
            <a:off x="283672" y="877077"/>
            <a:ext cx="7725746" cy="4870579"/>
          </a:xfrm>
          <a:prstGeom prst="rect">
            <a:avLst/>
          </a:prstGeom>
        </p:spPr>
      </p:pic>
      <p:pic>
        <p:nvPicPr>
          <p:cNvPr id="16" name="Picture 15" descr="Exhausted O Fox">
            <a:extLst>
              <a:ext uri="{FF2B5EF4-FFF2-40B4-BE49-F238E27FC236}">
                <a16:creationId xmlns:a16="http://schemas.microsoft.com/office/drawing/2014/main" id="{7B9A6896-92D0-49EB-B47E-ED7C08BD8E2C}"/>
              </a:ext>
            </a:extLst>
          </p:cNvPr>
          <p:cNvPicPr>
            <a:picLocks noChangeAspect="1"/>
          </p:cNvPicPr>
          <p:nvPr/>
        </p:nvPicPr>
        <p:blipFill>
          <a:blip r:embed="rId3"/>
          <a:stretch>
            <a:fillRect/>
          </a:stretch>
        </p:blipFill>
        <p:spPr>
          <a:xfrm>
            <a:off x="7385449" y="2335121"/>
            <a:ext cx="4522879" cy="4522879"/>
          </a:xfrm>
          <a:prstGeom prst="rect">
            <a:avLst/>
          </a:prstGeom>
        </p:spPr>
      </p:pic>
    </p:spTree>
    <p:extLst>
      <p:ext uri="{BB962C8B-B14F-4D97-AF65-F5344CB8AC3E}">
        <p14:creationId xmlns:p14="http://schemas.microsoft.com/office/powerpoint/2010/main" val="237888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0139-F5F4-48AC-883E-EFEED7571D35}"/>
              </a:ext>
            </a:extLst>
          </p:cNvPr>
          <p:cNvSpPr>
            <a:spLocks noGrp="1"/>
          </p:cNvSpPr>
          <p:nvPr>
            <p:ph type="title"/>
          </p:nvPr>
        </p:nvSpPr>
        <p:spPr/>
        <p:txBody>
          <a:bodyPr/>
          <a:lstStyle/>
          <a:p>
            <a:r>
              <a:rPr lang="en-US" dirty="0"/>
              <a:t>Map automation</a:t>
            </a:r>
          </a:p>
        </p:txBody>
      </p:sp>
      <p:sp>
        <p:nvSpPr>
          <p:cNvPr id="3" name="Text Placeholder 2">
            <a:extLst>
              <a:ext uri="{FF2B5EF4-FFF2-40B4-BE49-F238E27FC236}">
                <a16:creationId xmlns:a16="http://schemas.microsoft.com/office/drawing/2014/main" id="{209E4E09-007F-4856-9A28-F3216D5F17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286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essert&#10;&#10;Description automatically generated">
            <a:extLst>
              <a:ext uri="{FF2B5EF4-FFF2-40B4-BE49-F238E27FC236}">
                <a16:creationId xmlns:a16="http://schemas.microsoft.com/office/drawing/2014/main" id="{5ED688E1-5AED-4DB5-9DE5-5BA822D8F37F}"/>
              </a:ext>
            </a:extLst>
          </p:cNvPr>
          <p:cNvPicPr>
            <a:picLocks noChangeAspect="1"/>
          </p:cNvPicPr>
          <p:nvPr/>
        </p:nvPicPr>
        <p:blipFill>
          <a:blip r:embed="rId2">
            <a:duotone>
              <a:schemeClr val="bg2">
                <a:shade val="45000"/>
                <a:satMod val="135000"/>
              </a:schemeClr>
              <a:prstClr val="white"/>
            </a:duotone>
            <a:alphaModFix amt="50000"/>
            <a:extLst>
              <a:ext uri="{837473B0-CC2E-450A-ABE3-18F120FF3D39}">
                <a1611:picAttrSrcUrl xmlns:a1611="http://schemas.microsoft.com/office/drawing/2016/11/main" r:id="rId3"/>
              </a:ext>
            </a:extLst>
          </a:blip>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647067F5-C2F0-4B76-86EA-B516BEA826FE}"/>
              </a:ext>
            </a:extLst>
          </p:cNvPr>
          <p:cNvSpPr>
            <a:spLocks noGrp="1"/>
          </p:cNvSpPr>
          <p:nvPr>
            <p:ph type="title"/>
          </p:nvPr>
        </p:nvSpPr>
        <p:spPr/>
        <p:txBody>
          <a:bodyPr/>
          <a:lstStyle/>
          <a:p>
            <a:r>
              <a:rPr lang="en-US" dirty="0"/>
              <a:t>Making lots of maps</a:t>
            </a:r>
          </a:p>
        </p:txBody>
      </p:sp>
      <p:sp>
        <p:nvSpPr>
          <p:cNvPr id="3" name="Text Placeholder 2">
            <a:extLst>
              <a:ext uri="{FF2B5EF4-FFF2-40B4-BE49-F238E27FC236}">
                <a16:creationId xmlns:a16="http://schemas.microsoft.com/office/drawing/2014/main" id="{36CFD86F-C620-4427-8EC8-37A2B6B9ED7B}"/>
              </a:ext>
            </a:extLst>
          </p:cNvPr>
          <p:cNvSpPr>
            <a:spLocks noGrp="1"/>
          </p:cNvSpPr>
          <p:nvPr>
            <p:ph type="body" idx="1"/>
          </p:nvPr>
        </p:nvSpPr>
        <p:spPr/>
        <p:txBody>
          <a:bodyPr/>
          <a:lstStyle/>
          <a:p>
            <a:r>
              <a:rPr lang="en-US" dirty="0"/>
              <a:t>Manual</a:t>
            </a:r>
          </a:p>
        </p:txBody>
      </p:sp>
      <p:sp>
        <p:nvSpPr>
          <p:cNvPr id="4" name="Content Placeholder 3">
            <a:extLst>
              <a:ext uri="{FF2B5EF4-FFF2-40B4-BE49-F238E27FC236}">
                <a16:creationId xmlns:a16="http://schemas.microsoft.com/office/drawing/2014/main" id="{79DFF4E0-195A-4401-8100-9E25B863F17E}"/>
              </a:ext>
            </a:extLst>
          </p:cNvPr>
          <p:cNvSpPr>
            <a:spLocks noGrp="1"/>
          </p:cNvSpPr>
          <p:nvPr>
            <p:ph sz="half" idx="2"/>
          </p:nvPr>
        </p:nvSpPr>
        <p:spPr/>
        <p:txBody>
          <a:bodyPr>
            <a:normAutofit fontScale="92500" lnSpcReduction="20000"/>
          </a:bodyPr>
          <a:lstStyle/>
          <a:p>
            <a:r>
              <a:rPr lang="en-US" dirty="0"/>
              <a:t>Multiple Maps</a:t>
            </a:r>
          </a:p>
          <a:p>
            <a:r>
              <a:rPr lang="en-US" dirty="0"/>
              <a:t>Multiple Layouts</a:t>
            </a:r>
          </a:p>
          <a:p>
            <a:r>
              <a:rPr lang="en-US" dirty="0"/>
              <a:t>Definition queries</a:t>
            </a:r>
          </a:p>
          <a:p>
            <a:r>
              <a:rPr lang="en-US" dirty="0"/>
              <a:t>Scale</a:t>
            </a:r>
          </a:p>
          <a:p>
            <a:r>
              <a:rPr lang="en-US" dirty="0"/>
              <a:t>Title and text</a:t>
            </a:r>
          </a:p>
          <a:p>
            <a:r>
              <a:rPr lang="en-US" dirty="0"/>
              <a:t>Manual PDF export</a:t>
            </a:r>
          </a:p>
          <a:p>
            <a:r>
              <a:rPr lang="en-US" b="1" dirty="0">
                <a:solidFill>
                  <a:schemeClr val="accent1"/>
                </a:solidFill>
              </a:rPr>
              <a:t>Time consuming, inconsistent</a:t>
            </a:r>
          </a:p>
        </p:txBody>
      </p:sp>
      <p:sp>
        <p:nvSpPr>
          <p:cNvPr id="5" name="Text Placeholder 4">
            <a:extLst>
              <a:ext uri="{FF2B5EF4-FFF2-40B4-BE49-F238E27FC236}">
                <a16:creationId xmlns:a16="http://schemas.microsoft.com/office/drawing/2014/main" id="{BF95FF44-2228-4CB8-97D0-8CBE0F88E93E}"/>
              </a:ext>
            </a:extLst>
          </p:cNvPr>
          <p:cNvSpPr>
            <a:spLocks noGrp="1"/>
          </p:cNvSpPr>
          <p:nvPr>
            <p:ph type="body" sz="quarter" idx="3"/>
          </p:nvPr>
        </p:nvSpPr>
        <p:spPr/>
        <p:txBody>
          <a:bodyPr/>
          <a:lstStyle/>
          <a:p>
            <a:r>
              <a:rPr lang="en-US" dirty="0"/>
              <a:t>Map Series</a:t>
            </a:r>
          </a:p>
        </p:txBody>
      </p:sp>
      <p:sp>
        <p:nvSpPr>
          <p:cNvPr id="6" name="Content Placeholder 5">
            <a:extLst>
              <a:ext uri="{FF2B5EF4-FFF2-40B4-BE49-F238E27FC236}">
                <a16:creationId xmlns:a16="http://schemas.microsoft.com/office/drawing/2014/main" id="{476B45D0-DFD0-4AD7-8C21-E6463D924473}"/>
              </a:ext>
            </a:extLst>
          </p:cNvPr>
          <p:cNvSpPr>
            <a:spLocks noGrp="1"/>
          </p:cNvSpPr>
          <p:nvPr>
            <p:ph sz="quarter" idx="4"/>
          </p:nvPr>
        </p:nvSpPr>
        <p:spPr/>
        <p:txBody>
          <a:bodyPr>
            <a:normAutofit fontScale="92500" lnSpcReduction="20000"/>
          </a:bodyPr>
          <a:lstStyle/>
          <a:p>
            <a:r>
              <a:rPr lang="en-US" dirty="0"/>
              <a:t>One Map, one Layout</a:t>
            </a:r>
          </a:p>
          <a:p>
            <a:r>
              <a:rPr lang="en-US" dirty="0"/>
              <a:t>Cycle through locations</a:t>
            </a:r>
          </a:p>
          <a:p>
            <a:pPr lvl="1"/>
            <a:r>
              <a:rPr lang="en-US" dirty="0"/>
              <a:t>By feature</a:t>
            </a:r>
          </a:p>
          <a:p>
            <a:pPr lvl="1"/>
            <a:r>
              <a:rPr lang="en-US" dirty="0"/>
              <a:t>By bookmark</a:t>
            </a:r>
          </a:p>
          <a:p>
            <a:pPr lvl="1"/>
            <a:r>
              <a:rPr lang="en-US" dirty="0"/>
              <a:t>By grid</a:t>
            </a:r>
          </a:p>
          <a:p>
            <a:r>
              <a:rPr lang="en-US" dirty="0"/>
              <a:t>Dynamic text from index feature</a:t>
            </a:r>
          </a:p>
          <a:p>
            <a:r>
              <a:rPr lang="en-US" dirty="0"/>
              <a:t>Fixed or dynamic scale</a:t>
            </a:r>
          </a:p>
          <a:p>
            <a:r>
              <a:rPr lang="en-US" dirty="0"/>
              <a:t>Automated PDF export</a:t>
            </a:r>
          </a:p>
          <a:p>
            <a:r>
              <a:rPr lang="en-US" b="1" dirty="0">
                <a:solidFill>
                  <a:schemeClr val="accent1"/>
                </a:solidFill>
              </a:rPr>
              <a:t>Multiple locations, one view style.</a:t>
            </a:r>
            <a:br>
              <a:rPr lang="en-US" b="1" dirty="0">
                <a:solidFill>
                  <a:schemeClr val="accent1"/>
                </a:solidFill>
              </a:rPr>
            </a:br>
            <a:r>
              <a:rPr lang="en-US" b="1" dirty="0">
                <a:solidFill>
                  <a:schemeClr val="accent1"/>
                </a:solidFill>
              </a:rPr>
              <a:t>Not what's needed!</a:t>
            </a:r>
          </a:p>
        </p:txBody>
      </p:sp>
      <p:sp>
        <p:nvSpPr>
          <p:cNvPr id="21" name="TextBox 20">
            <a:extLst>
              <a:ext uri="{FF2B5EF4-FFF2-40B4-BE49-F238E27FC236}">
                <a16:creationId xmlns:a16="http://schemas.microsoft.com/office/drawing/2014/main" id="{B806299C-428F-495F-93C7-23BC2847BA35}"/>
              </a:ext>
            </a:extLst>
          </p:cNvPr>
          <p:cNvSpPr txBox="1"/>
          <p:nvPr/>
        </p:nvSpPr>
        <p:spPr>
          <a:xfrm>
            <a:off x="0" y="6854952"/>
            <a:ext cx="12192000" cy="230832"/>
          </a:xfrm>
          <a:prstGeom prst="rect">
            <a:avLst/>
          </a:prstGeom>
          <a:noFill/>
        </p:spPr>
        <p:txBody>
          <a:bodyPr wrap="square" rtlCol="0">
            <a:spAutoFit/>
          </a:bodyPr>
          <a:lstStyle/>
          <a:p>
            <a:r>
              <a:rPr lang="en-US" sz="900">
                <a:hlinkClick r:id="rId3" tooltip="http://www.coetail.com/ameril/2013/12/20/technology-integration-and-the-paperless-classroom/"/>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2753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409"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27964" y="2555748"/>
            <a:ext cx="6718433" cy="1746504"/>
          </a:xfrm>
        </p:spPr>
        <p:txBody>
          <a:bodyPr>
            <a:normAutofit/>
          </a:bodyPr>
          <a:lstStyle/>
          <a:p>
            <a:r>
              <a:rPr lang="en-US" dirty="0">
                <a:solidFill>
                  <a:schemeClr val="tx1">
                    <a:lumMod val="75000"/>
                    <a:lumOff val="25000"/>
                  </a:schemeClr>
                </a:solidFill>
              </a:rPr>
              <a:t>Solution: </a:t>
            </a:r>
            <a:r>
              <a:rPr lang="en-US" b="1" dirty="0">
                <a:solidFill>
                  <a:schemeClr val="tx1">
                    <a:lumMod val="75000"/>
                    <a:lumOff val="25000"/>
                  </a:schemeClr>
                </a:solidFill>
              </a:rPr>
              <a:t>arcpy.mp</a:t>
            </a: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553F-E979-40B0-965D-ACB79416A690}"/>
              </a:ext>
            </a:extLst>
          </p:cNvPr>
          <p:cNvSpPr>
            <a:spLocks noGrp="1"/>
          </p:cNvSpPr>
          <p:nvPr>
            <p:ph type="title"/>
          </p:nvPr>
        </p:nvSpPr>
        <p:spPr/>
        <p:txBody>
          <a:bodyPr/>
          <a:lstStyle/>
          <a:p>
            <a:r>
              <a:rPr lang="en-US" dirty="0"/>
              <a:t>arcpy.mp overview</a:t>
            </a:r>
          </a:p>
        </p:txBody>
      </p:sp>
      <p:sp>
        <p:nvSpPr>
          <p:cNvPr id="3" name="Content Placeholder 2">
            <a:extLst>
              <a:ext uri="{FF2B5EF4-FFF2-40B4-BE49-F238E27FC236}">
                <a16:creationId xmlns:a16="http://schemas.microsoft.com/office/drawing/2014/main" id="{C86A428B-5402-4B72-8CE1-FA16C796F391}"/>
              </a:ext>
            </a:extLst>
          </p:cNvPr>
          <p:cNvSpPr>
            <a:spLocks noGrp="1"/>
          </p:cNvSpPr>
          <p:nvPr>
            <p:ph idx="1"/>
          </p:nvPr>
        </p:nvSpPr>
        <p:spPr/>
        <p:txBody>
          <a:bodyPr>
            <a:normAutofit/>
          </a:bodyPr>
          <a:lstStyle/>
          <a:p>
            <a:r>
              <a:rPr lang="en-US" sz="1800" dirty="0"/>
              <a:t>Access and manipulate the contents of projects and layers</a:t>
            </a:r>
          </a:p>
          <a:p>
            <a:pPr lvl="1"/>
            <a:r>
              <a:rPr lang="en-US" sz="1600" dirty="0"/>
              <a:t>Maps</a:t>
            </a:r>
          </a:p>
          <a:p>
            <a:pPr lvl="1"/>
            <a:r>
              <a:rPr lang="en-US" sz="1600" dirty="0"/>
              <a:t>Layouts</a:t>
            </a:r>
          </a:p>
          <a:p>
            <a:pPr lvl="1"/>
            <a:r>
              <a:rPr lang="en-US" sz="1600" dirty="0"/>
              <a:t>Layers</a:t>
            </a:r>
          </a:p>
          <a:p>
            <a:r>
              <a:rPr lang="en-US" sz="1800" dirty="0"/>
              <a:t>Automate map production and export</a:t>
            </a:r>
          </a:p>
          <a:p>
            <a:r>
              <a:rPr lang="en-US" sz="1800" dirty="0"/>
              <a:t>Formerly known as </a:t>
            </a:r>
            <a:r>
              <a:rPr lang="en-US" sz="1800" dirty="0" err="1"/>
              <a:t>arcpy.mapping</a:t>
            </a:r>
            <a:endParaRPr lang="en-US" sz="1800" dirty="0"/>
          </a:p>
          <a:p>
            <a:pPr lvl="1"/>
            <a:r>
              <a:rPr lang="en-US" sz="1600" dirty="0"/>
              <a:t>Python 3</a:t>
            </a:r>
          </a:p>
          <a:p>
            <a:pPr lvl="1"/>
            <a:r>
              <a:rPr lang="en-US" sz="1600" dirty="0"/>
              <a:t>New classes to work with Pro</a:t>
            </a:r>
          </a:p>
          <a:p>
            <a:pPr lvl="1"/>
            <a:r>
              <a:rPr lang="en-US" sz="1600" dirty="0"/>
              <a:t>New functions</a:t>
            </a:r>
          </a:p>
          <a:p>
            <a:pPr lvl="1"/>
            <a:r>
              <a:rPr lang="en-US" sz="1600" dirty="0"/>
              <a:t>New export options</a:t>
            </a:r>
          </a:p>
          <a:p>
            <a:pPr lvl="1"/>
            <a:r>
              <a:rPr lang="en-US" sz="1600" dirty="0"/>
              <a:t>Map/</a:t>
            </a:r>
            <a:r>
              <a:rPr lang="en-US" sz="1600" dirty="0" err="1"/>
              <a:t>MapFrame</a:t>
            </a:r>
            <a:r>
              <a:rPr lang="en-US" sz="1600" dirty="0"/>
              <a:t>/Camera</a:t>
            </a:r>
          </a:p>
          <a:p>
            <a:pPr lvl="1"/>
            <a:endParaRPr lang="en-US" sz="1600" dirty="0"/>
          </a:p>
        </p:txBody>
      </p:sp>
      <p:pic>
        <p:nvPicPr>
          <p:cNvPr id="8" name="Graphic 7" descr="Gears with solid fill">
            <a:extLst>
              <a:ext uri="{FF2B5EF4-FFF2-40B4-BE49-F238E27FC236}">
                <a16:creationId xmlns:a16="http://schemas.microsoft.com/office/drawing/2014/main" id="{49BB3A9A-BF88-441B-B689-E569593322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6401" y="1134002"/>
            <a:ext cx="4818742" cy="4818742"/>
          </a:xfrm>
          <a:prstGeom prst="rect">
            <a:avLst/>
          </a:prstGeom>
        </p:spPr>
      </p:pic>
    </p:spTree>
    <p:extLst>
      <p:ext uri="{BB962C8B-B14F-4D97-AF65-F5344CB8AC3E}">
        <p14:creationId xmlns:p14="http://schemas.microsoft.com/office/powerpoint/2010/main" val="4028875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TotalTime>
  <Words>615</Words>
  <Application>Microsoft Office PowerPoint</Application>
  <PresentationFormat>Widescreen</PresentationFormat>
  <Paragraphs>106</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Avenir Next LT Pro Light</vt:lpstr>
      <vt:lpstr>Calibri</vt:lpstr>
      <vt:lpstr>Garamond</vt:lpstr>
      <vt:lpstr>SavonVTI</vt:lpstr>
      <vt:lpstr>Automating Map folio production</vt:lpstr>
      <vt:lpstr>The problem</vt:lpstr>
      <vt:lpstr>PowerPoint Presentation</vt:lpstr>
      <vt:lpstr>Project request</vt:lpstr>
      <vt:lpstr>Original workflow</vt:lpstr>
      <vt:lpstr>Map automation</vt:lpstr>
      <vt:lpstr>Making lots of maps</vt:lpstr>
      <vt:lpstr>Solution: arcpy.mp</vt:lpstr>
      <vt:lpstr>arcpy.mp overview</vt:lpstr>
      <vt:lpstr>PowerPoint Presentation</vt:lpstr>
      <vt:lpstr>arcpy.mp resources</vt:lpstr>
      <vt:lpstr>Project setup</vt:lpstr>
      <vt:lpstr>Code structure</vt:lpstr>
      <vt:lpstr>Getting fancier</vt:lpstr>
      <vt:lpstr>Making a script tool</vt:lpstr>
      <vt:lpstr>Python Script Tools in ArcGIS Pro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Map folio production</dc:title>
  <dc:creator>Lott, Fred</dc:creator>
  <cp:lastModifiedBy>Lott, Fred</cp:lastModifiedBy>
  <cp:revision>1</cp:revision>
  <dcterms:created xsi:type="dcterms:W3CDTF">2021-04-06T18:58:59Z</dcterms:created>
  <dcterms:modified xsi:type="dcterms:W3CDTF">2021-04-06T19:39:23Z</dcterms:modified>
</cp:coreProperties>
</file>